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256" r:id="rId3"/>
    <p:sldId id="261" r:id="rId4"/>
    <p:sldId id="262" r:id="rId5"/>
    <p:sldId id="263" r:id="rId6"/>
    <p:sldId id="260" r:id="rId7"/>
    <p:sldId id="264" r:id="rId8"/>
    <p:sldId id="265" r:id="rId9"/>
    <p:sldId id="266" r:id="rId10"/>
    <p:sldId id="267" r:id="rId11"/>
    <p:sldId id="268" r:id="rId12"/>
    <p:sldId id="270" r:id="rId13"/>
    <p:sldId id="271" r:id="rId14"/>
    <p:sldId id="272" r:id="rId15"/>
    <p:sldId id="273" r:id="rId16"/>
    <p:sldId id="274" r:id="rId17"/>
    <p:sldId id="275" r:id="rId18"/>
    <p:sldId id="277" r:id="rId19"/>
    <p:sldId id="278" r:id="rId20"/>
    <p:sldId id="279" r:id="rId21"/>
    <p:sldId id="281" r:id="rId22"/>
    <p:sldId id="282" r:id="rId23"/>
    <p:sldId id="269" r:id="rId24"/>
    <p:sldId id="283" r:id="rId25"/>
    <p:sldId id="284" r:id="rId26"/>
    <p:sldId id="287" r:id="rId27"/>
    <p:sldId id="29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1" d="100"/>
          <a:sy n="71" d="100"/>
        </p:scale>
        <p:origin x="-1356" y="-1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r>
              <a:rPr lang="en-GB" sz="1400" dirty="0"/>
              <a:t>The number</a:t>
            </a:r>
            <a:r>
              <a:rPr lang="en-GB" sz="1400" baseline="0" dirty="0"/>
              <a:t> of accidents of cars that occurred on the roads in the provinces and highways</a:t>
            </a:r>
            <a:endParaRPr lang="en-GB" sz="1400" dirty="0"/>
          </a:p>
        </c:rich>
      </c:tx>
      <c:layout>
        <c:manualLayout>
          <c:xMode val="edge"/>
          <c:yMode val="edge"/>
          <c:x val="6.9732254928350557E-2"/>
          <c:y val="0"/>
        </c:manualLayout>
      </c:layout>
      <c:overlay val="0"/>
      <c:spPr>
        <a:noFill/>
        <a:ln>
          <a:noFill/>
        </a:ln>
        <a:effectLst/>
      </c:spPr>
    </c:title>
    <c:autoTitleDeleted val="0"/>
    <c:plotArea>
      <c:layout/>
      <c:lineChart>
        <c:grouping val="standard"/>
        <c:varyColors val="0"/>
        <c:ser>
          <c:idx val="0"/>
          <c:order val="0"/>
          <c:tx>
            <c:strRef>
              <c:f>Sheet1!$B$1</c:f>
              <c:strCache>
                <c:ptCount val="1"/>
                <c:pt idx="0">
                  <c:v>Series 1</c:v>
                </c:pt>
              </c:strCache>
            </c:strRef>
          </c:tx>
          <c:spPr>
            <a:ln w="28575" cap="rnd">
              <a:solidFill>
                <a:srgbClr val="595B4D"/>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2014</c:v>
                </c:pt>
                <c:pt idx="1">
                  <c:v>2015</c:v>
                </c:pt>
                <c:pt idx="2">
                  <c:v>2016</c:v>
                </c:pt>
                <c:pt idx="3">
                  <c:v>2017</c:v>
                </c:pt>
                <c:pt idx="4">
                  <c:v>2018</c:v>
                </c:pt>
                <c:pt idx="5">
                  <c:v>2019</c:v>
                </c:pt>
              </c:numCache>
            </c:numRef>
          </c:cat>
          <c:val>
            <c:numRef>
              <c:f>Sheet1!$B$2:$B$8</c:f>
              <c:numCache>
                <c:formatCode>General</c:formatCode>
                <c:ptCount val="7"/>
                <c:pt idx="0">
                  <c:v>6500</c:v>
                </c:pt>
                <c:pt idx="1">
                  <c:v>6916</c:v>
                </c:pt>
                <c:pt idx="2">
                  <c:v>7101</c:v>
                </c:pt>
                <c:pt idx="3">
                  <c:v>5836</c:v>
                </c:pt>
                <c:pt idx="4">
                  <c:v>4426</c:v>
                </c:pt>
                <c:pt idx="5">
                  <c:v>5220</c:v>
                </c:pt>
              </c:numCache>
            </c:numRef>
          </c:val>
          <c:smooth val="0"/>
          <c:extLst xmlns:c16r2="http://schemas.microsoft.com/office/drawing/2015/06/chart">
            <c:ext xmlns:c16="http://schemas.microsoft.com/office/drawing/2014/chart" uri="{C3380CC4-5D6E-409C-BE32-E72D297353CC}">
              <c16:uniqueId val="{00000000-DE6E-4A61-B0FB-1E66126DC585}"/>
            </c:ext>
          </c:extLst>
        </c:ser>
        <c:ser>
          <c:idx val="1"/>
          <c:order val="1"/>
          <c:tx>
            <c:strRef>
              <c:f>Sheet1!$C$1</c:f>
              <c:strCache>
                <c:ptCount val="1"/>
                <c:pt idx="0">
                  <c:v>Column2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Sheet1!$A$2:$A$8</c:f>
              <c:numCache>
                <c:formatCode>General</c:formatCode>
                <c:ptCount val="7"/>
                <c:pt idx="0">
                  <c:v>2014</c:v>
                </c:pt>
                <c:pt idx="1">
                  <c:v>2015</c:v>
                </c:pt>
                <c:pt idx="2">
                  <c:v>2016</c:v>
                </c:pt>
                <c:pt idx="3">
                  <c:v>2017</c:v>
                </c:pt>
                <c:pt idx="4">
                  <c:v>2018</c:v>
                </c:pt>
                <c:pt idx="5">
                  <c:v>2019</c:v>
                </c:pt>
              </c:numCache>
            </c:numRef>
          </c:cat>
          <c:val>
            <c:numRef>
              <c:f>Sheet1!$C$2:$C$8</c:f>
              <c:numCache>
                <c:formatCode>General</c:formatCode>
                <c:ptCount val="7"/>
              </c:numCache>
            </c:numRef>
          </c:val>
          <c:smooth val="0"/>
          <c:extLst xmlns:c16r2="http://schemas.microsoft.com/office/drawing/2015/06/chart">
            <c:ext xmlns:c16="http://schemas.microsoft.com/office/drawing/2014/chart" uri="{C3380CC4-5D6E-409C-BE32-E72D297353CC}">
              <c16:uniqueId val="{00000001-DE6E-4A61-B0FB-1E66126DC585}"/>
            </c:ext>
          </c:extLst>
        </c:ser>
        <c:ser>
          <c:idx val="2"/>
          <c:order val="2"/>
          <c:tx>
            <c:strRef>
              <c:f>Sheet1!$D$1</c:f>
              <c:strCache>
                <c:ptCount val="1"/>
                <c:pt idx="0">
                  <c:v>Column1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Sheet1!$A$2:$A$8</c:f>
              <c:numCache>
                <c:formatCode>General</c:formatCode>
                <c:ptCount val="7"/>
                <c:pt idx="0">
                  <c:v>2014</c:v>
                </c:pt>
                <c:pt idx="1">
                  <c:v>2015</c:v>
                </c:pt>
                <c:pt idx="2">
                  <c:v>2016</c:v>
                </c:pt>
                <c:pt idx="3">
                  <c:v>2017</c:v>
                </c:pt>
                <c:pt idx="4">
                  <c:v>2018</c:v>
                </c:pt>
                <c:pt idx="5">
                  <c:v>2019</c:v>
                </c:pt>
              </c:numCache>
            </c:numRef>
          </c:cat>
          <c:val>
            <c:numRef>
              <c:f>Sheet1!$D$2:$D$8</c:f>
              <c:numCache>
                <c:formatCode>General</c:formatCode>
                <c:ptCount val="7"/>
              </c:numCache>
            </c:numRef>
          </c:val>
          <c:smooth val="0"/>
          <c:extLst xmlns:c16r2="http://schemas.microsoft.com/office/drawing/2015/06/chart">
            <c:ext xmlns:c16="http://schemas.microsoft.com/office/drawing/2014/chart" uri="{C3380CC4-5D6E-409C-BE32-E72D297353CC}">
              <c16:uniqueId val="{00000002-DE6E-4A61-B0FB-1E66126DC585}"/>
            </c:ext>
          </c:extLst>
        </c:ser>
        <c:dLbls>
          <c:showLegendKey val="0"/>
          <c:showVal val="0"/>
          <c:showCatName val="0"/>
          <c:showSerName val="0"/>
          <c:showPercent val="0"/>
          <c:showBubbleSize val="0"/>
        </c:dLbls>
        <c:marker val="1"/>
        <c:smooth val="0"/>
        <c:axId val="154985984"/>
        <c:axId val="154973312"/>
      </c:lineChart>
      <c:catAx>
        <c:axId val="154985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973312"/>
        <c:crosses val="autoZero"/>
        <c:auto val="1"/>
        <c:lblAlgn val="ctr"/>
        <c:lblOffset val="100"/>
        <c:noMultiLvlLbl val="0"/>
      </c:catAx>
      <c:valAx>
        <c:axId val="154973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98598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265C82-A1DA-4E98-8139-CA6F8406CE32}" type="datetimeFigureOut">
              <a:rPr lang="en-US" smtClean="0"/>
              <a:t>8/29/2021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BF663D-7655-4E2C-8555-F56E442F9A9E}" type="slidenum">
              <a:rPr lang="en-US" smtClean="0"/>
              <a:t>‹#›</a:t>
            </a:fld>
            <a:endParaRPr lang="en-US"/>
          </a:p>
        </p:txBody>
      </p:sp>
    </p:spTree>
    <p:extLst>
      <p:ext uri="{BB962C8B-B14F-4D97-AF65-F5344CB8AC3E}">
        <p14:creationId xmlns:p14="http://schemas.microsoft.com/office/powerpoint/2010/main" val="424156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b6f2aee0ff_0_6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b6f2aee0ff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1cb9061a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1cb906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87556" y="1393359"/>
            <a:ext cx="3494100" cy="345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87556" y="4828059"/>
            <a:ext cx="3494100" cy="63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933020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453100"/>
            <a:ext cx="4644300" cy="255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899667"/>
            <a:ext cx="1056900" cy="14148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0000" y="5007100"/>
            <a:ext cx="25566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Nunito"/>
                <a:ea typeface="Nunito"/>
                <a:cs typeface="Nunito"/>
                <a:sym typeface="Nunito"/>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437626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1"/>
        </a:soli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3400"/>
              <a:buNone/>
              <a:defRPr>
                <a:solidFill>
                  <a:schemeClr val="dk2"/>
                </a:solidFill>
              </a:defRPr>
            </a:lvl2pPr>
            <a:lvl3pPr lvl="2" rtl="0">
              <a:spcBef>
                <a:spcPts val="0"/>
              </a:spcBef>
              <a:spcAft>
                <a:spcPts val="0"/>
              </a:spcAft>
              <a:buClr>
                <a:schemeClr val="dk2"/>
              </a:buClr>
              <a:buSzPts val="3400"/>
              <a:buNone/>
              <a:defRPr>
                <a:solidFill>
                  <a:schemeClr val="dk2"/>
                </a:solidFill>
              </a:defRPr>
            </a:lvl3pPr>
            <a:lvl4pPr lvl="3" rtl="0">
              <a:spcBef>
                <a:spcPts val="0"/>
              </a:spcBef>
              <a:spcAft>
                <a:spcPts val="0"/>
              </a:spcAft>
              <a:buClr>
                <a:schemeClr val="dk2"/>
              </a:buClr>
              <a:buSzPts val="3400"/>
              <a:buNone/>
              <a:defRPr>
                <a:solidFill>
                  <a:schemeClr val="dk2"/>
                </a:solidFill>
              </a:defRPr>
            </a:lvl4pPr>
            <a:lvl5pPr lvl="4" rtl="0">
              <a:spcBef>
                <a:spcPts val="0"/>
              </a:spcBef>
              <a:spcAft>
                <a:spcPts val="0"/>
              </a:spcAft>
              <a:buClr>
                <a:schemeClr val="dk2"/>
              </a:buClr>
              <a:buSzPts val="3400"/>
              <a:buNone/>
              <a:defRPr>
                <a:solidFill>
                  <a:schemeClr val="dk2"/>
                </a:solidFill>
              </a:defRPr>
            </a:lvl5pPr>
            <a:lvl6pPr lvl="5" rtl="0">
              <a:spcBef>
                <a:spcPts val="0"/>
              </a:spcBef>
              <a:spcAft>
                <a:spcPts val="0"/>
              </a:spcAft>
              <a:buClr>
                <a:schemeClr val="dk2"/>
              </a:buClr>
              <a:buSzPts val="3400"/>
              <a:buNone/>
              <a:defRPr>
                <a:solidFill>
                  <a:schemeClr val="dk2"/>
                </a:solidFill>
              </a:defRPr>
            </a:lvl6pPr>
            <a:lvl7pPr lvl="6" rtl="0">
              <a:spcBef>
                <a:spcPts val="0"/>
              </a:spcBef>
              <a:spcAft>
                <a:spcPts val="0"/>
              </a:spcAft>
              <a:buClr>
                <a:schemeClr val="dk2"/>
              </a:buClr>
              <a:buSzPts val="3400"/>
              <a:buNone/>
              <a:defRPr>
                <a:solidFill>
                  <a:schemeClr val="dk2"/>
                </a:solidFill>
              </a:defRPr>
            </a:lvl7pPr>
            <a:lvl8pPr lvl="7" rtl="0">
              <a:spcBef>
                <a:spcPts val="0"/>
              </a:spcBef>
              <a:spcAft>
                <a:spcPts val="0"/>
              </a:spcAft>
              <a:buClr>
                <a:schemeClr val="dk2"/>
              </a:buClr>
              <a:buSzPts val="3400"/>
              <a:buNone/>
              <a:defRPr>
                <a:solidFill>
                  <a:schemeClr val="dk2"/>
                </a:solidFill>
              </a:defRPr>
            </a:lvl8pPr>
            <a:lvl9pPr lvl="8" rtl="0">
              <a:spcBef>
                <a:spcPts val="0"/>
              </a:spcBef>
              <a:spcAft>
                <a:spcPts val="0"/>
              </a:spcAft>
              <a:buClr>
                <a:schemeClr val="dk2"/>
              </a:buClr>
              <a:buSzPts val="3400"/>
              <a:buNone/>
              <a:defRPr>
                <a:solidFill>
                  <a:schemeClr val="dk2"/>
                </a:solidFill>
              </a:defRPr>
            </a:lvl9pPr>
          </a:lstStyle>
          <a:p>
            <a:endParaRPr/>
          </a:p>
        </p:txBody>
      </p:sp>
      <p:sp>
        <p:nvSpPr>
          <p:cNvPr id="17" name="Google Shape;17;p4"/>
          <p:cNvSpPr txBox="1">
            <a:spLocks noGrp="1"/>
          </p:cNvSpPr>
          <p:nvPr>
            <p:ph type="body" idx="1"/>
          </p:nvPr>
        </p:nvSpPr>
        <p:spPr>
          <a:xfrm>
            <a:off x="720000" y="1621003"/>
            <a:ext cx="7704000" cy="455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AutoNum type="arabicPeriod"/>
              <a:defRPr sz="1100">
                <a:solidFill>
                  <a:schemeClr val="dk2"/>
                </a:solidFill>
              </a:defRPr>
            </a:lvl1pPr>
            <a:lvl2pPr marL="914400" lvl="1" indent="-304800" rtl="0">
              <a:lnSpc>
                <a:spcPct val="115000"/>
              </a:lnSpc>
              <a:spcBef>
                <a:spcPts val="0"/>
              </a:spcBef>
              <a:spcAft>
                <a:spcPts val="0"/>
              </a:spcAft>
              <a:buClr>
                <a:schemeClr val="dk2"/>
              </a:buClr>
              <a:buSzPts val="1200"/>
              <a:buFont typeface="Roboto Condensed Light"/>
              <a:buChar char="○"/>
              <a:defRPr>
                <a:solidFill>
                  <a:schemeClr val="dk2"/>
                </a:solidFill>
              </a:defRPr>
            </a:lvl2pPr>
            <a:lvl3pPr marL="1371600" lvl="2" indent="-304800" rtl="0">
              <a:lnSpc>
                <a:spcPct val="115000"/>
              </a:lnSpc>
              <a:spcBef>
                <a:spcPts val="1600"/>
              </a:spcBef>
              <a:spcAft>
                <a:spcPts val="0"/>
              </a:spcAft>
              <a:buClr>
                <a:schemeClr val="dk2"/>
              </a:buClr>
              <a:buSzPts val="1200"/>
              <a:buFont typeface="Roboto Condensed Light"/>
              <a:buChar char="■"/>
              <a:defRPr>
                <a:solidFill>
                  <a:schemeClr val="dk2"/>
                </a:solidFill>
              </a:defRPr>
            </a:lvl3pPr>
            <a:lvl4pPr marL="1828800" lvl="3" indent="-304800" rtl="0">
              <a:lnSpc>
                <a:spcPct val="115000"/>
              </a:lnSpc>
              <a:spcBef>
                <a:spcPts val="1600"/>
              </a:spcBef>
              <a:spcAft>
                <a:spcPts val="0"/>
              </a:spcAft>
              <a:buClr>
                <a:schemeClr val="dk2"/>
              </a:buClr>
              <a:buSzPts val="1200"/>
              <a:buFont typeface="Roboto Condensed Light"/>
              <a:buChar char="●"/>
              <a:defRPr>
                <a:solidFill>
                  <a:schemeClr val="dk2"/>
                </a:solidFill>
              </a:defRPr>
            </a:lvl4pPr>
            <a:lvl5pPr marL="2286000" lvl="4" indent="-304800" rtl="0">
              <a:lnSpc>
                <a:spcPct val="115000"/>
              </a:lnSpc>
              <a:spcBef>
                <a:spcPts val="1600"/>
              </a:spcBef>
              <a:spcAft>
                <a:spcPts val="0"/>
              </a:spcAft>
              <a:buClr>
                <a:schemeClr val="dk2"/>
              </a:buClr>
              <a:buSzPts val="1200"/>
              <a:buFont typeface="Roboto Condensed Light"/>
              <a:buChar char="○"/>
              <a:defRPr>
                <a:solidFill>
                  <a:schemeClr val="dk2"/>
                </a:solidFill>
              </a:defRPr>
            </a:lvl5pPr>
            <a:lvl6pPr marL="2743200" lvl="5" indent="-304800" rtl="0">
              <a:lnSpc>
                <a:spcPct val="115000"/>
              </a:lnSpc>
              <a:spcBef>
                <a:spcPts val="1600"/>
              </a:spcBef>
              <a:spcAft>
                <a:spcPts val="0"/>
              </a:spcAft>
              <a:buClr>
                <a:schemeClr val="dk2"/>
              </a:buClr>
              <a:buSzPts val="1200"/>
              <a:buFont typeface="Roboto Condensed Light"/>
              <a:buChar char="■"/>
              <a:defRPr>
                <a:solidFill>
                  <a:schemeClr val="dk2"/>
                </a:solidFill>
              </a:defRPr>
            </a:lvl6pPr>
            <a:lvl7pPr marL="3200400" lvl="6" indent="-304800" rtl="0">
              <a:lnSpc>
                <a:spcPct val="115000"/>
              </a:lnSpc>
              <a:spcBef>
                <a:spcPts val="1600"/>
              </a:spcBef>
              <a:spcAft>
                <a:spcPts val="0"/>
              </a:spcAft>
              <a:buClr>
                <a:schemeClr val="dk2"/>
              </a:buClr>
              <a:buSzPts val="1200"/>
              <a:buFont typeface="Roboto Condensed Light"/>
              <a:buChar char="●"/>
              <a:defRPr>
                <a:solidFill>
                  <a:schemeClr val="dk2"/>
                </a:solidFill>
              </a:defRPr>
            </a:lvl7pPr>
            <a:lvl8pPr marL="3657600" lvl="7" indent="-304800" rtl="0">
              <a:lnSpc>
                <a:spcPct val="115000"/>
              </a:lnSpc>
              <a:spcBef>
                <a:spcPts val="1600"/>
              </a:spcBef>
              <a:spcAft>
                <a:spcPts val="0"/>
              </a:spcAft>
              <a:buClr>
                <a:schemeClr val="dk2"/>
              </a:buClr>
              <a:buSzPts val="1200"/>
              <a:buFont typeface="Roboto Condensed Light"/>
              <a:buChar char="○"/>
              <a:defRPr>
                <a:solidFill>
                  <a:schemeClr val="dk2"/>
                </a:solidFill>
              </a:defRPr>
            </a:lvl8pPr>
            <a:lvl9pPr marL="4114800" lvl="8" indent="-304800" rtl="0">
              <a:lnSpc>
                <a:spcPct val="115000"/>
              </a:lnSpc>
              <a:spcBef>
                <a:spcPts val="1600"/>
              </a:spcBef>
              <a:spcAft>
                <a:spcPts val="1600"/>
              </a:spcAft>
              <a:buClr>
                <a:schemeClr val="dk2"/>
              </a:buClr>
              <a:buSzPts val="1200"/>
              <a:buFont typeface="Roboto Condensed Light"/>
              <a:buChar char="■"/>
              <a:defRPr>
                <a:solidFill>
                  <a:schemeClr val="dk2"/>
                </a:solidFill>
              </a:defRPr>
            </a:lvl9pPr>
          </a:lstStyle>
          <a:p>
            <a:endParaRPr/>
          </a:p>
        </p:txBody>
      </p:sp>
      <p:sp>
        <p:nvSpPr>
          <p:cNvPr id="18" name="Google Shape;18;p4"/>
          <p:cNvSpPr/>
          <p:nvPr/>
        </p:nvSpPr>
        <p:spPr>
          <a:xfrm>
            <a:off x="6646300" y="5162433"/>
            <a:ext cx="3176700" cy="42356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9" name="Google Shape;19;p4"/>
          <p:cNvGrpSpPr/>
          <p:nvPr/>
        </p:nvGrpSpPr>
        <p:grpSpPr>
          <a:xfrm rot="-5400000">
            <a:off x="7153678" y="-863700"/>
            <a:ext cx="2540647" cy="1900679"/>
            <a:chOff x="6132950" y="2234600"/>
            <a:chExt cx="1248925" cy="1245775"/>
          </a:xfrm>
        </p:grpSpPr>
        <p:sp>
          <p:nvSpPr>
            <p:cNvPr id="20" name="Google Shape;20;p4"/>
            <p:cNvSpPr/>
            <p:nvPr/>
          </p:nvSpPr>
          <p:spPr>
            <a:xfrm>
              <a:off x="6132950" y="2234600"/>
              <a:ext cx="1248925" cy="1245775"/>
            </a:xfrm>
            <a:custGeom>
              <a:avLst/>
              <a:gdLst/>
              <a:ahLst/>
              <a:cxnLst/>
              <a:rect l="l" t="t" r="r" b="b"/>
              <a:pathLst>
                <a:path w="49957" h="49831" extrusionOk="0">
                  <a:moveTo>
                    <a:pt x="27102" y="3122"/>
                  </a:moveTo>
                  <a:lnTo>
                    <a:pt x="28975" y="3372"/>
                  </a:lnTo>
                  <a:lnTo>
                    <a:pt x="30974" y="3872"/>
                  </a:lnTo>
                  <a:lnTo>
                    <a:pt x="32972" y="4496"/>
                  </a:lnTo>
                  <a:lnTo>
                    <a:pt x="34720" y="5245"/>
                  </a:lnTo>
                  <a:lnTo>
                    <a:pt x="36594" y="6120"/>
                  </a:lnTo>
                  <a:lnTo>
                    <a:pt x="38217" y="7244"/>
                  </a:lnTo>
                  <a:lnTo>
                    <a:pt x="39841" y="8617"/>
                  </a:lnTo>
                  <a:lnTo>
                    <a:pt x="41340" y="9991"/>
                  </a:lnTo>
                  <a:lnTo>
                    <a:pt x="42713" y="11615"/>
                  </a:lnTo>
                  <a:lnTo>
                    <a:pt x="43837" y="13488"/>
                  </a:lnTo>
                  <a:lnTo>
                    <a:pt x="44836" y="15361"/>
                  </a:lnTo>
                  <a:lnTo>
                    <a:pt x="45711" y="17609"/>
                  </a:lnTo>
                  <a:lnTo>
                    <a:pt x="46335" y="19857"/>
                  </a:lnTo>
                  <a:lnTo>
                    <a:pt x="46835" y="22355"/>
                  </a:lnTo>
                  <a:lnTo>
                    <a:pt x="47085" y="24978"/>
                  </a:lnTo>
                  <a:lnTo>
                    <a:pt x="46960" y="27226"/>
                  </a:lnTo>
                  <a:lnTo>
                    <a:pt x="46585" y="29474"/>
                  </a:lnTo>
                  <a:lnTo>
                    <a:pt x="46085" y="31597"/>
                  </a:lnTo>
                  <a:lnTo>
                    <a:pt x="45336" y="33595"/>
                  </a:lnTo>
                  <a:lnTo>
                    <a:pt x="44462" y="35469"/>
                  </a:lnTo>
                  <a:lnTo>
                    <a:pt x="43338" y="37342"/>
                  </a:lnTo>
                  <a:lnTo>
                    <a:pt x="42089" y="38966"/>
                  </a:lnTo>
                  <a:lnTo>
                    <a:pt x="40590" y="40589"/>
                  </a:lnTo>
                  <a:lnTo>
                    <a:pt x="39092" y="41963"/>
                  </a:lnTo>
                  <a:lnTo>
                    <a:pt x="37343" y="43337"/>
                  </a:lnTo>
                  <a:lnTo>
                    <a:pt x="35470" y="44336"/>
                  </a:lnTo>
                  <a:lnTo>
                    <a:pt x="33596" y="45335"/>
                  </a:lnTo>
                  <a:lnTo>
                    <a:pt x="31598" y="46084"/>
                  </a:lnTo>
                  <a:lnTo>
                    <a:pt x="29475" y="46584"/>
                  </a:lnTo>
                  <a:lnTo>
                    <a:pt x="27227" y="46958"/>
                  </a:lnTo>
                  <a:lnTo>
                    <a:pt x="24979" y="47083"/>
                  </a:lnTo>
                  <a:lnTo>
                    <a:pt x="22731" y="46958"/>
                  </a:lnTo>
                  <a:lnTo>
                    <a:pt x="20608" y="46584"/>
                  </a:lnTo>
                  <a:lnTo>
                    <a:pt x="18485" y="46084"/>
                  </a:lnTo>
                  <a:lnTo>
                    <a:pt x="16486" y="45335"/>
                  </a:lnTo>
                  <a:lnTo>
                    <a:pt x="14488" y="44336"/>
                  </a:lnTo>
                  <a:lnTo>
                    <a:pt x="12740" y="43337"/>
                  </a:lnTo>
                  <a:lnTo>
                    <a:pt x="10991" y="41963"/>
                  </a:lnTo>
                  <a:lnTo>
                    <a:pt x="9492" y="40589"/>
                  </a:lnTo>
                  <a:lnTo>
                    <a:pt x="7994" y="38966"/>
                  </a:lnTo>
                  <a:lnTo>
                    <a:pt x="6745" y="37342"/>
                  </a:lnTo>
                  <a:lnTo>
                    <a:pt x="5621" y="35469"/>
                  </a:lnTo>
                  <a:lnTo>
                    <a:pt x="4747" y="33595"/>
                  </a:lnTo>
                  <a:lnTo>
                    <a:pt x="3997" y="31597"/>
                  </a:lnTo>
                  <a:lnTo>
                    <a:pt x="3498" y="29474"/>
                  </a:lnTo>
                  <a:lnTo>
                    <a:pt x="3123" y="27226"/>
                  </a:lnTo>
                  <a:lnTo>
                    <a:pt x="2998" y="24978"/>
                  </a:lnTo>
                  <a:lnTo>
                    <a:pt x="3248" y="22355"/>
                  </a:lnTo>
                  <a:lnTo>
                    <a:pt x="3623" y="19857"/>
                  </a:lnTo>
                  <a:lnTo>
                    <a:pt x="4372" y="17609"/>
                  </a:lnTo>
                  <a:lnTo>
                    <a:pt x="5246" y="15361"/>
                  </a:lnTo>
                  <a:lnTo>
                    <a:pt x="6245" y="13488"/>
                  </a:lnTo>
                  <a:lnTo>
                    <a:pt x="7369" y="11615"/>
                  </a:lnTo>
                  <a:lnTo>
                    <a:pt x="8743" y="9991"/>
                  </a:lnTo>
                  <a:lnTo>
                    <a:pt x="10242" y="8617"/>
                  </a:lnTo>
                  <a:lnTo>
                    <a:pt x="11865" y="7244"/>
                  </a:lnTo>
                  <a:lnTo>
                    <a:pt x="13489" y="6120"/>
                  </a:lnTo>
                  <a:lnTo>
                    <a:pt x="15237" y="5245"/>
                  </a:lnTo>
                  <a:lnTo>
                    <a:pt x="17111" y="4496"/>
                  </a:lnTo>
                  <a:lnTo>
                    <a:pt x="19109" y="3872"/>
                  </a:lnTo>
                  <a:lnTo>
                    <a:pt x="20982" y="3372"/>
                  </a:lnTo>
                  <a:lnTo>
                    <a:pt x="22981" y="3122"/>
                  </a:lnTo>
                  <a:close/>
                  <a:moveTo>
                    <a:pt x="24979" y="0"/>
                  </a:moveTo>
                  <a:lnTo>
                    <a:pt x="22481" y="125"/>
                  </a:lnTo>
                  <a:lnTo>
                    <a:pt x="19983" y="500"/>
                  </a:lnTo>
                  <a:lnTo>
                    <a:pt x="17610" y="1124"/>
                  </a:lnTo>
                  <a:lnTo>
                    <a:pt x="15362" y="1998"/>
                  </a:lnTo>
                  <a:lnTo>
                    <a:pt x="13114" y="2997"/>
                  </a:lnTo>
                  <a:lnTo>
                    <a:pt x="11116" y="4246"/>
                  </a:lnTo>
                  <a:lnTo>
                    <a:pt x="9118" y="5745"/>
                  </a:lnTo>
                  <a:lnTo>
                    <a:pt x="7369" y="7369"/>
                  </a:lnTo>
                  <a:lnTo>
                    <a:pt x="5746" y="9117"/>
                  </a:lnTo>
                  <a:lnTo>
                    <a:pt x="4372" y="10990"/>
                  </a:lnTo>
                  <a:lnTo>
                    <a:pt x="3123" y="13113"/>
                  </a:lnTo>
                  <a:lnTo>
                    <a:pt x="1999" y="15237"/>
                  </a:lnTo>
                  <a:lnTo>
                    <a:pt x="1125" y="17609"/>
                  </a:lnTo>
                  <a:lnTo>
                    <a:pt x="500" y="19982"/>
                  </a:lnTo>
                  <a:lnTo>
                    <a:pt x="126" y="22480"/>
                  </a:lnTo>
                  <a:lnTo>
                    <a:pt x="1" y="24978"/>
                  </a:lnTo>
                  <a:lnTo>
                    <a:pt x="250" y="27975"/>
                  </a:lnTo>
                  <a:lnTo>
                    <a:pt x="875" y="30848"/>
                  </a:lnTo>
                  <a:lnTo>
                    <a:pt x="1499" y="33470"/>
                  </a:lnTo>
                  <a:lnTo>
                    <a:pt x="2499" y="35843"/>
                  </a:lnTo>
                  <a:lnTo>
                    <a:pt x="3623" y="38091"/>
                  </a:lnTo>
                  <a:lnTo>
                    <a:pt x="4996" y="40214"/>
                  </a:lnTo>
                  <a:lnTo>
                    <a:pt x="6495" y="41963"/>
                  </a:lnTo>
                  <a:lnTo>
                    <a:pt x="8244" y="43586"/>
                  </a:lnTo>
                  <a:lnTo>
                    <a:pt x="9992" y="45085"/>
                  </a:lnTo>
                  <a:lnTo>
                    <a:pt x="11990" y="46334"/>
                  </a:lnTo>
                  <a:lnTo>
                    <a:pt x="13988" y="47458"/>
                  </a:lnTo>
                  <a:lnTo>
                    <a:pt x="16112" y="48332"/>
                  </a:lnTo>
                  <a:lnTo>
                    <a:pt x="18235" y="48957"/>
                  </a:lnTo>
                  <a:lnTo>
                    <a:pt x="20483" y="49456"/>
                  </a:lnTo>
                  <a:lnTo>
                    <a:pt x="22731" y="49706"/>
                  </a:lnTo>
                  <a:lnTo>
                    <a:pt x="24979" y="49831"/>
                  </a:lnTo>
                  <a:lnTo>
                    <a:pt x="27352" y="49706"/>
                  </a:lnTo>
                  <a:lnTo>
                    <a:pt x="29600" y="49456"/>
                  </a:lnTo>
                  <a:lnTo>
                    <a:pt x="31848" y="48957"/>
                  </a:lnTo>
                  <a:lnTo>
                    <a:pt x="33971" y="48332"/>
                  </a:lnTo>
                  <a:lnTo>
                    <a:pt x="36094" y="47458"/>
                  </a:lnTo>
                  <a:lnTo>
                    <a:pt x="38092" y="46334"/>
                  </a:lnTo>
                  <a:lnTo>
                    <a:pt x="40091" y="45085"/>
                  </a:lnTo>
                  <a:lnTo>
                    <a:pt x="41839" y="43586"/>
                  </a:lnTo>
                  <a:lnTo>
                    <a:pt x="43463" y="41963"/>
                  </a:lnTo>
                  <a:lnTo>
                    <a:pt x="45086" y="40090"/>
                  </a:lnTo>
                  <a:lnTo>
                    <a:pt x="46335" y="38091"/>
                  </a:lnTo>
                  <a:lnTo>
                    <a:pt x="47584" y="35843"/>
                  </a:lnTo>
                  <a:lnTo>
                    <a:pt x="48458" y="33470"/>
                  </a:lnTo>
                  <a:lnTo>
                    <a:pt x="49208" y="30848"/>
                  </a:lnTo>
                  <a:lnTo>
                    <a:pt x="49707" y="27975"/>
                  </a:lnTo>
                  <a:lnTo>
                    <a:pt x="49957" y="24978"/>
                  </a:lnTo>
                  <a:lnTo>
                    <a:pt x="49832" y="22480"/>
                  </a:lnTo>
                  <a:lnTo>
                    <a:pt x="49457" y="19982"/>
                  </a:lnTo>
                  <a:lnTo>
                    <a:pt x="48833" y="17609"/>
                  </a:lnTo>
                  <a:lnTo>
                    <a:pt x="48084" y="15237"/>
                  </a:lnTo>
                  <a:lnTo>
                    <a:pt x="46960" y="13113"/>
                  </a:lnTo>
                  <a:lnTo>
                    <a:pt x="45711" y="10990"/>
                  </a:lnTo>
                  <a:lnTo>
                    <a:pt x="44337" y="9117"/>
                  </a:lnTo>
                  <a:lnTo>
                    <a:pt x="42713" y="7369"/>
                  </a:lnTo>
                  <a:lnTo>
                    <a:pt x="40965" y="5745"/>
                  </a:lnTo>
                  <a:lnTo>
                    <a:pt x="38967" y="4246"/>
                  </a:lnTo>
                  <a:lnTo>
                    <a:pt x="36968" y="2997"/>
                  </a:lnTo>
                  <a:lnTo>
                    <a:pt x="34720" y="1998"/>
                  </a:lnTo>
                  <a:lnTo>
                    <a:pt x="32472" y="1124"/>
                  </a:lnTo>
                  <a:lnTo>
                    <a:pt x="30099" y="500"/>
                  </a:lnTo>
                  <a:lnTo>
                    <a:pt x="27602" y="125"/>
                  </a:lnTo>
                  <a:lnTo>
                    <a:pt x="24979"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 name="Google Shape;21;p4"/>
            <p:cNvSpPr/>
            <p:nvPr/>
          </p:nvSpPr>
          <p:spPr>
            <a:xfrm>
              <a:off x="6132950" y="2234600"/>
              <a:ext cx="1248925" cy="1245775"/>
            </a:xfrm>
            <a:custGeom>
              <a:avLst/>
              <a:gdLst/>
              <a:ahLst/>
              <a:cxnLst/>
              <a:rect l="l" t="t" r="r" b="b"/>
              <a:pathLst>
                <a:path w="49957" h="49831" fill="none" extrusionOk="0">
                  <a:moveTo>
                    <a:pt x="24979" y="0"/>
                  </a:moveTo>
                  <a:lnTo>
                    <a:pt x="24979" y="0"/>
                  </a:lnTo>
                  <a:lnTo>
                    <a:pt x="22481" y="125"/>
                  </a:lnTo>
                  <a:lnTo>
                    <a:pt x="19983" y="500"/>
                  </a:lnTo>
                  <a:lnTo>
                    <a:pt x="17610" y="1124"/>
                  </a:lnTo>
                  <a:lnTo>
                    <a:pt x="15362" y="1998"/>
                  </a:lnTo>
                  <a:lnTo>
                    <a:pt x="13114" y="2997"/>
                  </a:lnTo>
                  <a:lnTo>
                    <a:pt x="11116" y="4246"/>
                  </a:lnTo>
                  <a:lnTo>
                    <a:pt x="9118" y="5745"/>
                  </a:lnTo>
                  <a:lnTo>
                    <a:pt x="7369" y="7369"/>
                  </a:lnTo>
                  <a:lnTo>
                    <a:pt x="5746" y="9117"/>
                  </a:lnTo>
                  <a:lnTo>
                    <a:pt x="4372" y="10990"/>
                  </a:lnTo>
                  <a:lnTo>
                    <a:pt x="3123" y="13113"/>
                  </a:lnTo>
                  <a:lnTo>
                    <a:pt x="1999" y="15237"/>
                  </a:lnTo>
                  <a:lnTo>
                    <a:pt x="1125" y="17609"/>
                  </a:lnTo>
                  <a:lnTo>
                    <a:pt x="500" y="19982"/>
                  </a:lnTo>
                  <a:lnTo>
                    <a:pt x="126" y="22480"/>
                  </a:lnTo>
                  <a:lnTo>
                    <a:pt x="1" y="24978"/>
                  </a:lnTo>
                  <a:lnTo>
                    <a:pt x="1" y="24978"/>
                  </a:lnTo>
                  <a:lnTo>
                    <a:pt x="250" y="27975"/>
                  </a:lnTo>
                  <a:lnTo>
                    <a:pt x="875" y="30848"/>
                  </a:lnTo>
                  <a:lnTo>
                    <a:pt x="1499" y="33470"/>
                  </a:lnTo>
                  <a:lnTo>
                    <a:pt x="2499" y="35843"/>
                  </a:lnTo>
                  <a:lnTo>
                    <a:pt x="3623" y="38091"/>
                  </a:lnTo>
                  <a:lnTo>
                    <a:pt x="4996" y="40214"/>
                  </a:lnTo>
                  <a:lnTo>
                    <a:pt x="6495" y="41963"/>
                  </a:lnTo>
                  <a:lnTo>
                    <a:pt x="8244" y="43586"/>
                  </a:lnTo>
                  <a:lnTo>
                    <a:pt x="9992" y="45085"/>
                  </a:lnTo>
                  <a:lnTo>
                    <a:pt x="11990" y="46334"/>
                  </a:lnTo>
                  <a:lnTo>
                    <a:pt x="13988" y="47458"/>
                  </a:lnTo>
                  <a:lnTo>
                    <a:pt x="16112" y="48332"/>
                  </a:lnTo>
                  <a:lnTo>
                    <a:pt x="18235" y="48957"/>
                  </a:lnTo>
                  <a:lnTo>
                    <a:pt x="20483" y="49456"/>
                  </a:lnTo>
                  <a:lnTo>
                    <a:pt x="22731" y="49706"/>
                  </a:lnTo>
                  <a:lnTo>
                    <a:pt x="24979" y="49831"/>
                  </a:lnTo>
                  <a:lnTo>
                    <a:pt x="27352" y="49706"/>
                  </a:lnTo>
                  <a:lnTo>
                    <a:pt x="29600" y="49456"/>
                  </a:lnTo>
                  <a:lnTo>
                    <a:pt x="31848" y="48957"/>
                  </a:lnTo>
                  <a:lnTo>
                    <a:pt x="33971" y="48332"/>
                  </a:lnTo>
                  <a:lnTo>
                    <a:pt x="36094" y="47458"/>
                  </a:lnTo>
                  <a:lnTo>
                    <a:pt x="38092" y="46334"/>
                  </a:lnTo>
                  <a:lnTo>
                    <a:pt x="40091" y="45085"/>
                  </a:lnTo>
                  <a:lnTo>
                    <a:pt x="41839" y="43586"/>
                  </a:lnTo>
                  <a:lnTo>
                    <a:pt x="43463" y="41963"/>
                  </a:lnTo>
                  <a:lnTo>
                    <a:pt x="45086" y="40090"/>
                  </a:lnTo>
                  <a:lnTo>
                    <a:pt x="46335" y="38091"/>
                  </a:lnTo>
                  <a:lnTo>
                    <a:pt x="47584" y="35843"/>
                  </a:lnTo>
                  <a:lnTo>
                    <a:pt x="48458" y="33470"/>
                  </a:lnTo>
                  <a:lnTo>
                    <a:pt x="49208" y="30848"/>
                  </a:lnTo>
                  <a:lnTo>
                    <a:pt x="49707" y="27975"/>
                  </a:lnTo>
                  <a:lnTo>
                    <a:pt x="49957" y="24978"/>
                  </a:lnTo>
                  <a:lnTo>
                    <a:pt x="49957" y="24978"/>
                  </a:lnTo>
                  <a:lnTo>
                    <a:pt x="49832" y="22480"/>
                  </a:lnTo>
                  <a:lnTo>
                    <a:pt x="49457" y="19982"/>
                  </a:lnTo>
                  <a:lnTo>
                    <a:pt x="48833" y="17609"/>
                  </a:lnTo>
                  <a:lnTo>
                    <a:pt x="48084" y="15237"/>
                  </a:lnTo>
                  <a:lnTo>
                    <a:pt x="46960" y="13113"/>
                  </a:lnTo>
                  <a:lnTo>
                    <a:pt x="45711" y="10990"/>
                  </a:lnTo>
                  <a:lnTo>
                    <a:pt x="44337" y="9117"/>
                  </a:lnTo>
                  <a:lnTo>
                    <a:pt x="42713" y="7369"/>
                  </a:lnTo>
                  <a:lnTo>
                    <a:pt x="40965" y="5745"/>
                  </a:lnTo>
                  <a:lnTo>
                    <a:pt x="38967" y="4246"/>
                  </a:lnTo>
                  <a:lnTo>
                    <a:pt x="36968" y="2997"/>
                  </a:lnTo>
                  <a:lnTo>
                    <a:pt x="34720" y="1998"/>
                  </a:lnTo>
                  <a:lnTo>
                    <a:pt x="32472" y="1124"/>
                  </a:lnTo>
                  <a:lnTo>
                    <a:pt x="30099" y="500"/>
                  </a:lnTo>
                  <a:lnTo>
                    <a:pt x="27602" y="125"/>
                  </a:lnTo>
                  <a:lnTo>
                    <a:pt x="24979" y="0"/>
                  </a:lnTo>
                  <a:lnTo>
                    <a:pt x="24979"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 name="Google Shape;22;p4"/>
            <p:cNvSpPr/>
            <p:nvPr/>
          </p:nvSpPr>
          <p:spPr>
            <a:xfrm>
              <a:off x="6207900" y="2312650"/>
              <a:ext cx="1102175" cy="1099050"/>
            </a:xfrm>
            <a:custGeom>
              <a:avLst/>
              <a:gdLst/>
              <a:ahLst/>
              <a:cxnLst/>
              <a:rect l="l" t="t" r="r" b="b"/>
              <a:pathLst>
                <a:path w="44087" h="43962" fill="none" extrusionOk="0">
                  <a:moveTo>
                    <a:pt x="21981" y="43961"/>
                  </a:moveTo>
                  <a:lnTo>
                    <a:pt x="21981" y="43961"/>
                  </a:lnTo>
                  <a:lnTo>
                    <a:pt x="19733" y="43836"/>
                  </a:lnTo>
                  <a:lnTo>
                    <a:pt x="17610" y="43462"/>
                  </a:lnTo>
                  <a:lnTo>
                    <a:pt x="15487" y="42962"/>
                  </a:lnTo>
                  <a:lnTo>
                    <a:pt x="13488" y="42213"/>
                  </a:lnTo>
                  <a:lnTo>
                    <a:pt x="11490" y="41214"/>
                  </a:lnTo>
                  <a:lnTo>
                    <a:pt x="9742" y="40215"/>
                  </a:lnTo>
                  <a:lnTo>
                    <a:pt x="7993" y="38841"/>
                  </a:lnTo>
                  <a:lnTo>
                    <a:pt x="6494" y="37467"/>
                  </a:lnTo>
                  <a:lnTo>
                    <a:pt x="4996" y="35844"/>
                  </a:lnTo>
                  <a:lnTo>
                    <a:pt x="3747" y="34220"/>
                  </a:lnTo>
                  <a:lnTo>
                    <a:pt x="2623" y="32347"/>
                  </a:lnTo>
                  <a:lnTo>
                    <a:pt x="1749" y="30473"/>
                  </a:lnTo>
                  <a:lnTo>
                    <a:pt x="999" y="28475"/>
                  </a:lnTo>
                  <a:lnTo>
                    <a:pt x="500" y="26352"/>
                  </a:lnTo>
                  <a:lnTo>
                    <a:pt x="125" y="24104"/>
                  </a:lnTo>
                  <a:lnTo>
                    <a:pt x="0" y="21856"/>
                  </a:lnTo>
                  <a:lnTo>
                    <a:pt x="0" y="21856"/>
                  </a:lnTo>
                  <a:lnTo>
                    <a:pt x="250" y="19233"/>
                  </a:lnTo>
                  <a:lnTo>
                    <a:pt x="625" y="16735"/>
                  </a:lnTo>
                  <a:lnTo>
                    <a:pt x="1374" y="14487"/>
                  </a:lnTo>
                  <a:lnTo>
                    <a:pt x="2248" y="12239"/>
                  </a:lnTo>
                  <a:lnTo>
                    <a:pt x="3247" y="10366"/>
                  </a:lnTo>
                  <a:lnTo>
                    <a:pt x="4371" y="8493"/>
                  </a:lnTo>
                  <a:lnTo>
                    <a:pt x="5745" y="6869"/>
                  </a:lnTo>
                  <a:lnTo>
                    <a:pt x="7244" y="5495"/>
                  </a:lnTo>
                  <a:lnTo>
                    <a:pt x="8867" y="4122"/>
                  </a:lnTo>
                  <a:lnTo>
                    <a:pt x="10491" y="2998"/>
                  </a:lnTo>
                  <a:lnTo>
                    <a:pt x="12239" y="2123"/>
                  </a:lnTo>
                  <a:lnTo>
                    <a:pt x="14113" y="1374"/>
                  </a:lnTo>
                  <a:lnTo>
                    <a:pt x="16111" y="750"/>
                  </a:lnTo>
                  <a:lnTo>
                    <a:pt x="17984" y="250"/>
                  </a:lnTo>
                  <a:lnTo>
                    <a:pt x="19983" y="0"/>
                  </a:lnTo>
                  <a:lnTo>
                    <a:pt x="21981" y="0"/>
                  </a:lnTo>
                  <a:lnTo>
                    <a:pt x="24104" y="0"/>
                  </a:lnTo>
                  <a:lnTo>
                    <a:pt x="25977" y="250"/>
                  </a:lnTo>
                  <a:lnTo>
                    <a:pt x="27976" y="750"/>
                  </a:lnTo>
                  <a:lnTo>
                    <a:pt x="29974" y="1374"/>
                  </a:lnTo>
                  <a:lnTo>
                    <a:pt x="31722" y="2123"/>
                  </a:lnTo>
                  <a:lnTo>
                    <a:pt x="33596" y="2998"/>
                  </a:lnTo>
                  <a:lnTo>
                    <a:pt x="35219" y="4122"/>
                  </a:lnTo>
                  <a:lnTo>
                    <a:pt x="36843" y="5495"/>
                  </a:lnTo>
                  <a:lnTo>
                    <a:pt x="38342" y="6869"/>
                  </a:lnTo>
                  <a:lnTo>
                    <a:pt x="39715" y="8493"/>
                  </a:lnTo>
                  <a:lnTo>
                    <a:pt x="40839" y="10366"/>
                  </a:lnTo>
                  <a:lnTo>
                    <a:pt x="41838" y="12239"/>
                  </a:lnTo>
                  <a:lnTo>
                    <a:pt x="42713" y="14487"/>
                  </a:lnTo>
                  <a:lnTo>
                    <a:pt x="43337" y="16735"/>
                  </a:lnTo>
                  <a:lnTo>
                    <a:pt x="43837" y="19233"/>
                  </a:lnTo>
                  <a:lnTo>
                    <a:pt x="44087" y="21856"/>
                  </a:lnTo>
                  <a:lnTo>
                    <a:pt x="44087" y="21856"/>
                  </a:lnTo>
                  <a:lnTo>
                    <a:pt x="43962" y="24104"/>
                  </a:lnTo>
                  <a:lnTo>
                    <a:pt x="43587" y="26352"/>
                  </a:lnTo>
                  <a:lnTo>
                    <a:pt x="43087" y="28475"/>
                  </a:lnTo>
                  <a:lnTo>
                    <a:pt x="42338" y="30473"/>
                  </a:lnTo>
                  <a:lnTo>
                    <a:pt x="41464" y="32347"/>
                  </a:lnTo>
                  <a:lnTo>
                    <a:pt x="40340" y="34220"/>
                  </a:lnTo>
                  <a:lnTo>
                    <a:pt x="39091" y="35844"/>
                  </a:lnTo>
                  <a:lnTo>
                    <a:pt x="37592" y="37467"/>
                  </a:lnTo>
                  <a:lnTo>
                    <a:pt x="36094" y="38841"/>
                  </a:lnTo>
                  <a:lnTo>
                    <a:pt x="34345" y="40215"/>
                  </a:lnTo>
                  <a:lnTo>
                    <a:pt x="32472" y="41214"/>
                  </a:lnTo>
                  <a:lnTo>
                    <a:pt x="30598" y="42213"/>
                  </a:lnTo>
                  <a:lnTo>
                    <a:pt x="28600" y="42962"/>
                  </a:lnTo>
                  <a:lnTo>
                    <a:pt x="26477" y="43462"/>
                  </a:lnTo>
                  <a:lnTo>
                    <a:pt x="24229" y="43836"/>
                  </a:lnTo>
                  <a:lnTo>
                    <a:pt x="21981" y="43961"/>
                  </a:lnTo>
                  <a:lnTo>
                    <a:pt x="21981"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 name="Google Shape;23;p4"/>
            <p:cNvSpPr/>
            <p:nvPr/>
          </p:nvSpPr>
          <p:spPr>
            <a:xfrm>
              <a:off x="6757400" y="3411675"/>
              <a:ext cx="25" cy="25"/>
            </a:xfrm>
            <a:custGeom>
              <a:avLst/>
              <a:gdLst/>
              <a:ahLst/>
              <a:cxnLst/>
              <a:rect l="l" t="t" r="r" b="b"/>
              <a:pathLst>
                <a:path w="1" h="1" fill="none" extrusionOk="0">
                  <a:moveTo>
                    <a:pt x="1" y="0"/>
                  </a:moveTo>
                  <a:lnTo>
                    <a:pt x="1"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 name="Google Shape;24;p4"/>
            <p:cNvSpPr/>
            <p:nvPr/>
          </p:nvSpPr>
          <p:spPr>
            <a:xfrm>
              <a:off x="6323425" y="2418800"/>
              <a:ext cx="764975" cy="836775"/>
            </a:xfrm>
            <a:custGeom>
              <a:avLst/>
              <a:gdLst/>
              <a:ahLst/>
              <a:cxnLst/>
              <a:rect l="l" t="t" r="r" b="b"/>
              <a:pathLst>
                <a:path w="30599" h="33471" extrusionOk="0">
                  <a:moveTo>
                    <a:pt x="11740" y="23480"/>
                  </a:moveTo>
                  <a:lnTo>
                    <a:pt x="8618" y="28226"/>
                  </a:lnTo>
                  <a:lnTo>
                    <a:pt x="5495" y="23480"/>
                  </a:lnTo>
                  <a:close/>
                  <a:moveTo>
                    <a:pt x="18359" y="2998"/>
                  </a:moveTo>
                  <a:lnTo>
                    <a:pt x="19233" y="3123"/>
                  </a:lnTo>
                  <a:lnTo>
                    <a:pt x="20232" y="3373"/>
                  </a:lnTo>
                  <a:lnTo>
                    <a:pt x="21107" y="3622"/>
                  </a:lnTo>
                  <a:lnTo>
                    <a:pt x="21981" y="3997"/>
                  </a:lnTo>
                  <a:lnTo>
                    <a:pt x="22730" y="4497"/>
                  </a:lnTo>
                  <a:lnTo>
                    <a:pt x="23604" y="4996"/>
                  </a:lnTo>
                  <a:lnTo>
                    <a:pt x="24354" y="5621"/>
                  </a:lnTo>
                  <a:lnTo>
                    <a:pt x="24978" y="6245"/>
                  </a:lnTo>
                  <a:lnTo>
                    <a:pt x="25603" y="6994"/>
                  </a:lnTo>
                  <a:lnTo>
                    <a:pt x="26227" y="7869"/>
                  </a:lnTo>
                  <a:lnTo>
                    <a:pt x="26727" y="8743"/>
                  </a:lnTo>
                  <a:lnTo>
                    <a:pt x="27101" y="9742"/>
                  </a:lnTo>
                  <a:lnTo>
                    <a:pt x="27351" y="10866"/>
                  </a:lnTo>
                  <a:lnTo>
                    <a:pt x="27601" y="11990"/>
                  </a:lnTo>
                  <a:lnTo>
                    <a:pt x="27726" y="13239"/>
                  </a:lnTo>
                  <a:lnTo>
                    <a:pt x="27726" y="29350"/>
                  </a:lnTo>
                  <a:lnTo>
                    <a:pt x="24728" y="29350"/>
                  </a:lnTo>
                  <a:lnTo>
                    <a:pt x="24728" y="13239"/>
                  </a:lnTo>
                  <a:lnTo>
                    <a:pt x="24728" y="12365"/>
                  </a:lnTo>
                  <a:lnTo>
                    <a:pt x="24479" y="11490"/>
                  </a:lnTo>
                  <a:lnTo>
                    <a:pt x="24354" y="10741"/>
                  </a:lnTo>
                  <a:lnTo>
                    <a:pt x="23979" y="9992"/>
                  </a:lnTo>
                  <a:lnTo>
                    <a:pt x="23729" y="9367"/>
                  </a:lnTo>
                  <a:lnTo>
                    <a:pt x="23230" y="8743"/>
                  </a:lnTo>
                  <a:lnTo>
                    <a:pt x="22355" y="7744"/>
                  </a:lnTo>
                  <a:lnTo>
                    <a:pt x="21231" y="6994"/>
                  </a:lnTo>
                  <a:lnTo>
                    <a:pt x="19983" y="6370"/>
                  </a:lnTo>
                  <a:lnTo>
                    <a:pt x="18734" y="5995"/>
                  </a:lnTo>
                  <a:lnTo>
                    <a:pt x="17360" y="5870"/>
                  </a:lnTo>
                  <a:lnTo>
                    <a:pt x="16111" y="5995"/>
                  </a:lnTo>
                  <a:lnTo>
                    <a:pt x="14737" y="6370"/>
                  </a:lnTo>
                  <a:lnTo>
                    <a:pt x="13613" y="6994"/>
                  </a:lnTo>
                  <a:lnTo>
                    <a:pt x="12489" y="7744"/>
                  </a:lnTo>
                  <a:lnTo>
                    <a:pt x="11490" y="8743"/>
                  </a:lnTo>
                  <a:lnTo>
                    <a:pt x="11115" y="9367"/>
                  </a:lnTo>
                  <a:lnTo>
                    <a:pt x="10741" y="9992"/>
                  </a:lnTo>
                  <a:lnTo>
                    <a:pt x="10491" y="10741"/>
                  </a:lnTo>
                  <a:lnTo>
                    <a:pt x="10241" y="11490"/>
                  </a:lnTo>
                  <a:lnTo>
                    <a:pt x="10116" y="12365"/>
                  </a:lnTo>
                  <a:lnTo>
                    <a:pt x="10116" y="13239"/>
                  </a:lnTo>
                  <a:lnTo>
                    <a:pt x="10116" y="20607"/>
                  </a:lnTo>
                  <a:lnTo>
                    <a:pt x="7119" y="20607"/>
                  </a:lnTo>
                  <a:lnTo>
                    <a:pt x="7119" y="13239"/>
                  </a:lnTo>
                  <a:lnTo>
                    <a:pt x="7244" y="11990"/>
                  </a:lnTo>
                  <a:lnTo>
                    <a:pt x="7493" y="10866"/>
                  </a:lnTo>
                  <a:lnTo>
                    <a:pt x="7743" y="9742"/>
                  </a:lnTo>
                  <a:lnTo>
                    <a:pt x="8118" y="8743"/>
                  </a:lnTo>
                  <a:lnTo>
                    <a:pt x="8618" y="7869"/>
                  </a:lnTo>
                  <a:lnTo>
                    <a:pt x="9242" y="6994"/>
                  </a:lnTo>
                  <a:lnTo>
                    <a:pt x="9866" y="6245"/>
                  </a:lnTo>
                  <a:lnTo>
                    <a:pt x="10491" y="5621"/>
                  </a:lnTo>
                  <a:lnTo>
                    <a:pt x="11240" y="4996"/>
                  </a:lnTo>
                  <a:lnTo>
                    <a:pt x="11990" y="4497"/>
                  </a:lnTo>
                  <a:lnTo>
                    <a:pt x="12864" y="3997"/>
                  </a:lnTo>
                  <a:lnTo>
                    <a:pt x="13738" y="3622"/>
                  </a:lnTo>
                  <a:lnTo>
                    <a:pt x="14612" y="3373"/>
                  </a:lnTo>
                  <a:lnTo>
                    <a:pt x="15487" y="3123"/>
                  </a:lnTo>
                  <a:lnTo>
                    <a:pt x="16486" y="2998"/>
                  </a:lnTo>
                  <a:close/>
                  <a:moveTo>
                    <a:pt x="17360" y="1"/>
                  </a:moveTo>
                  <a:lnTo>
                    <a:pt x="16111" y="125"/>
                  </a:lnTo>
                  <a:lnTo>
                    <a:pt x="14737" y="250"/>
                  </a:lnTo>
                  <a:lnTo>
                    <a:pt x="13488" y="625"/>
                  </a:lnTo>
                  <a:lnTo>
                    <a:pt x="12239" y="1000"/>
                  </a:lnTo>
                  <a:lnTo>
                    <a:pt x="11115" y="1624"/>
                  </a:lnTo>
                  <a:lnTo>
                    <a:pt x="9991" y="2249"/>
                  </a:lnTo>
                  <a:lnTo>
                    <a:pt x="8992" y="2998"/>
                  </a:lnTo>
                  <a:lnTo>
                    <a:pt x="8118" y="3872"/>
                  </a:lnTo>
                  <a:lnTo>
                    <a:pt x="7244" y="4871"/>
                  </a:lnTo>
                  <a:lnTo>
                    <a:pt x="6494" y="5870"/>
                  </a:lnTo>
                  <a:lnTo>
                    <a:pt x="5745" y="6994"/>
                  </a:lnTo>
                  <a:lnTo>
                    <a:pt x="5245" y="8118"/>
                  </a:lnTo>
                  <a:lnTo>
                    <a:pt x="4746" y="9367"/>
                  </a:lnTo>
                  <a:lnTo>
                    <a:pt x="4496" y="10616"/>
                  </a:lnTo>
                  <a:lnTo>
                    <a:pt x="4246" y="11865"/>
                  </a:lnTo>
                  <a:lnTo>
                    <a:pt x="4246" y="13239"/>
                  </a:lnTo>
                  <a:lnTo>
                    <a:pt x="4246" y="20607"/>
                  </a:lnTo>
                  <a:lnTo>
                    <a:pt x="0" y="20607"/>
                  </a:lnTo>
                  <a:lnTo>
                    <a:pt x="8618" y="33471"/>
                  </a:lnTo>
                  <a:lnTo>
                    <a:pt x="17235" y="20607"/>
                  </a:lnTo>
                  <a:lnTo>
                    <a:pt x="12989" y="20607"/>
                  </a:lnTo>
                  <a:lnTo>
                    <a:pt x="12989" y="13239"/>
                  </a:lnTo>
                  <a:lnTo>
                    <a:pt x="13114" y="12240"/>
                  </a:lnTo>
                  <a:lnTo>
                    <a:pt x="13488" y="11365"/>
                  </a:lnTo>
                  <a:lnTo>
                    <a:pt x="13863" y="10616"/>
                  </a:lnTo>
                  <a:lnTo>
                    <a:pt x="14487" y="9992"/>
                  </a:lnTo>
                  <a:lnTo>
                    <a:pt x="15112" y="9492"/>
                  </a:lnTo>
                  <a:lnTo>
                    <a:pt x="15861" y="9117"/>
                  </a:lnTo>
                  <a:lnTo>
                    <a:pt x="16611" y="8868"/>
                  </a:lnTo>
                  <a:lnTo>
                    <a:pt x="18234" y="8868"/>
                  </a:lnTo>
                  <a:lnTo>
                    <a:pt x="18983" y="9117"/>
                  </a:lnTo>
                  <a:lnTo>
                    <a:pt x="19733" y="9492"/>
                  </a:lnTo>
                  <a:lnTo>
                    <a:pt x="20357" y="9992"/>
                  </a:lnTo>
                  <a:lnTo>
                    <a:pt x="20982" y="10616"/>
                  </a:lnTo>
                  <a:lnTo>
                    <a:pt x="21356" y="11365"/>
                  </a:lnTo>
                  <a:lnTo>
                    <a:pt x="21731" y="12240"/>
                  </a:lnTo>
                  <a:lnTo>
                    <a:pt x="21856" y="13239"/>
                  </a:lnTo>
                  <a:lnTo>
                    <a:pt x="21856" y="32347"/>
                  </a:lnTo>
                  <a:lnTo>
                    <a:pt x="30598" y="32347"/>
                  </a:lnTo>
                  <a:lnTo>
                    <a:pt x="30598" y="13239"/>
                  </a:lnTo>
                  <a:lnTo>
                    <a:pt x="30598" y="11865"/>
                  </a:lnTo>
                  <a:lnTo>
                    <a:pt x="30349" y="10616"/>
                  </a:lnTo>
                  <a:lnTo>
                    <a:pt x="30099" y="9367"/>
                  </a:lnTo>
                  <a:lnTo>
                    <a:pt x="29599" y="8118"/>
                  </a:lnTo>
                  <a:lnTo>
                    <a:pt x="29100" y="6994"/>
                  </a:lnTo>
                  <a:lnTo>
                    <a:pt x="28350" y="5870"/>
                  </a:lnTo>
                  <a:lnTo>
                    <a:pt x="27601" y="4871"/>
                  </a:lnTo>
                  <a:lnTo>
                    <a:pt x="26727" y="3872"/>
                  </a:lnTo>
                  <a:lnTo>
                    <a:pt x="25852" y="2998"/>
                  </a:lnTo>
                  <a:lnTo>
                    <a:pt x="24853" y="2249"/>
                  </a:lnTo>
                  <a:lnTo>
                    <a:pt x="23729" y="1624"/>
                  </a:lnTo>
                  <a:lnTo>
                    <a:pt x="22605" y="1000"/>
                  </a:lnTo>
                  <a:lnTo>
                    <a:pt x="21356" y="625"/>
                  </a:lnTo>
                  <a:lnTo>
                    <a:pt x="20107" y="250"/>
                  </a:lnTo>
                  <a:lnTo>
                    <a:pt x="18734" y="125"/>
                  </a:lnTo>
                  <a:lnTo>
                    <a:pt x="17360"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 name="Google Shape;25;p4"/>
            <p:cNvSpPr/>
            <p:nvPr/>
          </p:nvSpPr>
          <p:spPr>
            <a:xfrm>
              <a:off x="6323425" y="2418800"/>
              <a:ext cx="764975" cy="836775"/>
            </a:xfrm>
            <a:custGeom>
              <a:avLst/>
              <a:gdLst/>
              <a:ahLst/>
              <a:cxnLst/>
              <a:rect l="l" t="t" r="r" b="b"/>
              <a:pathLst>
                <a:path w="30599" h="33471" fill="none" extrusionOk="0">
                  <a:moveTo>
                    <a:pt x="17360" y="1"/>
                  </a:moveTo>
                  <a:lnTo>
                    <a:pt x="17360" y="1"/>
                  </a:lnTo>
                  <a:lnTo>
                    <a:pt x="16111" y="125"/>
                  </a:lnTo>
                  <a:lnTo>
                    <a:pt x="14737" y="250"/>
                  </a:lnTo>
                  <a:lnTo>
                    <a:pt x="13488" y="625"/>
                  </a:lnTo>
                  <a:lnTo>
                    <a:pt x="12239" y="1000"/>
                  </a:lnTo>
                  <a:lnTo>
                    <a:pt x="11115" y="1624"/>
                  </a:lnTo>
                  <a:lnTo>
                    <a:pt x="9991" y="2249"/>
                  </a:lnTo>
                  <a:lnTo>
                    <a:pt x="8992" y="2998"/>
                  </a:lnTo>
                  <a:lnTo>
                    <a:pt x="8118" y="3872"/>
                  </a:lnTo>
                  <a:lnTo>
                    <a:pt x="7244" y="4871"/>
                  </a:lnTo>
                  <a:lnTo>
                    <a:pt x="6494" y="5870"/>
                  </a:lnTo>
                  <a:lnTo>
                    <a:pt x="5745" y="6994"/>
                  </a:lnTo>
                  <a:lnTo>
                    <a:pt x="5245" y="8118"/>
                  </a:lnTo>
                  <a:lnTo>
                    <a:pt x="4746" y="9367"/>
                  </a:lnTo>
                  <a:lnTo>
                    <a:pt x="4496" y="10616"/>
                  </a:lnTo>
                  <a:lnTo>
                    <a:pt x="4246" y="11865"/>
                  </a:lnTo>
                  <a:lnTo>
                    <a:pt x="4246" y="13239"/>
                  </a:lnTo>
                  <a:lnTo>
                    <a:pt x="4246" y="20607"/>
                  </a:lnTo>
                  <a:lnTo>
                    <a:pt x="0" y="20607"/>
                  </a:lnTo>
                  <a:lnTo>
                    <a:pt x="8618" y="33471"/>
                  </a:lnTo>
                  <a:lnTo>
                    <a:pt x="17235" y="20607"/>
                  </a:lnTo>
                  <a:lnTo>
                    <a:pt x="12989" y="20607"/>
                  </a:lnTo>
                  <a:lnTo>
                    <a:pt x="12989" y="13239"/>
                  </a:lnTo>
                  <a:lnTo>
                    <a:pt x="12989" y="13239"/>
                  </a:lnTo>
                  <a:lnTo>
                    <a:pt x="13114" y="12240"/>
                  </a:lnTo>
                  <a:lnTo>
                    <a:pt x="13488" y="11365"/>
                  </a:lnTo>
                  <a:lnTo>
                    <a:pt x="13863" y="10616"/>
                  </a:lnTo>
                  <a:lnTo>
                    <a:pt x="14487" y="9992"/>
                  </a:lnTo>
                  <a:lnTo>
                    <a:pt x="15112" y="9492"/>
                  </a:lnTo>
                  <a:lnTo>
                    <a:pt x="15861" y="9117"/>
                  </a:lnTo>
                  <a:lnTo>
                    <a:pt x="16611" y="8868"/>
                  </a:lnTo>
                  <a:lnTo>
                    <a:pt x="17360" y="8868"/>
                  </a:lnTo>
                  <a:lnTo>
                    <a:pt x="18234" y="8868"/>
                  </a:lnTo>
                  <a:lnTo>
                    <a:pt x="18983" y="9117"/>
                  </a:lnTo>
                  <a:lnTo>
                    <a:pt x="19733" y="9492"/>
                  </a:lnTo>
                  <a:lnTo>
                    <a:pt x="20357" y="9992"/>
                  </a:lnTo>
                  <a:lnTo>
                    <a:pt x="20982" y="10616"/>
                  </a:lnTo>
                  <a:lnTo>
                    <a:pt x="21356" y="11365"/>
                  </a:lnTo>
                  <a:lnTo>
                    <a:pt x="21731" y="12240"/>
                  </a:lnTo>
                  <a:lnTo>
                    <a:pt x="21856" y="13239"/>
                  </a:lnTo>
                  <a:lnTo>
                    <a:pt x="21856" y="32347"/>
                  </a:lnTo>
                  <a:lnTo>
                    <a:pt x="30598" y="32347"/>
                  </a:lnTo>
                  <a:lnTo>
                    <a:pt x="30598" y="13239"/>
                  </a:lnTo>
                  <a:lnTo>
                    <a:pt x="30598" y="13239"/>
                  </a:lnTo>
                  <a:lnTo>
                    <a:pt x="30598" y="11865"/>
                  </a:lnTo>
                  <a:lnTo>
                    <a:pt x="30349" y="10616"/>
                  </a:lnTo>
                  <a:lnTo>
                    <a:pt x="30099" y="9367"/>
                  </a:lnTo>
                  <a:lnTo>
                    <a:pt x="29599" y="8118"/>
                  </a:lnTo>
                  <a:lnTo>
                    <a:pt x="29100" y="6994"/>
                  </a:lnTo>
                  <a:lnTo>
                    <a:pt x="28350" y="5870"/>
                  </a:lnTo>
                  <a:lnTo>
                    <a:pt x="27601" y="4871"/>
                  </a:lnTo>
                  <a:lnTo>
                    <a:pt x="26727" y="3872"/>
                  </a:lnTo>
                  <a:lnTo>
                    <a:pt x="25852" y="2998"/>
                  </a:lnTo>
                  <a:lnTo>
                    <a:pt x="24853" y="2249"/>
                  </a:lnTo>
                  <a:lnTo>
                    <a:pt x="23729" y="1624"/>
                  </a:lnTo>
                  <a:lnTo>
                    <a:pt x="22605" y="1000"/>
                  </a:lnTo>
                  <a:lnTo>
                    <a:pt x="21356" y="625"/>
                  </a:lnTo>
                  <a:lnTo>
                    <a:pt x="20107" y="250"/>
                  </a:lnTo>
                  <a:lnTo>
                    <a:pt x="18734" y="125"/>
                  </a:lnTo>
                  <a:lnTo>
                    <a:pt x="17360" y="1"/>
                  </a:lnTo>
                  <a:lnTo>
                    <a:pt x="17360"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 name="Google Shape;26;p4"/>
            <p:cNvSpPr/>
            <p:nvPr/>
          </p:nvSpPr>
          <p:spPr>
            <a:xfrm>
              <a:off x="6460800" y="3005775"/>
              <a:ext cx="156125" cy="118675"/>
            </a:xfrm>
            <a:custGeom>
              <a:avLst/>
              <a:gdLst/>
              <a:ahLst/>
              <a:cxnLst/>
              <a:rect l="l" t="t" r="r" b="b"/>
              <a:pathLst>
                <a:path w="6245" h="4747" fill="none" extrusionOk="0">
                  <a:moveTo>
                    <a:pt x="3123" y="4747"/>
                  </a:moveTo>
                  <a:lnTo>
                    <a:pt x="0" y="1"/>
                  </a:lnTo>
                  <a:lnTo>
                    <a:pt x="6245" y="1"/>
                  </a:lnTo>
                  <a:lnTo>
                    <a:pt x="3123" y="4747"/>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 name="Google Shape;27;p4"/>
            <p:cNvSpPr/>
            <p:nvPr/>
          </p:nvSpPr>
          <p:spPr>
            <a:xfrm>
              <a:off x="6501375" y="2493725"/>
              <a:ext cx="515200" cy="658825"/>
            </a:xfrm>
            <a:custGeom>
              <a:avLst/>
              <a:gdLst/>
              <a:ahLst/>
              <a:cxnLst/>
              <a:rect l="l" t="t" r="r" b="b"/>
              <a:pathLst>
                <a:path w="20608" h="26353" fill="none" extrusionOk="0">
                  <a:moveTo>
                    <a:pt x="20608" y="26353"/>
                  </a:moveTo>
                  <a:lnTo>
                    <a:pt x="17610" y="26353"/>
                  </a:lnTo>
                  <a:lnTo>
                    <a:pt x="17610" y="10242"/>
                  </a:lnTo>
                  <a:lnTo>
                    <a:pt x="17610" y="10242"/>
                  </a:lnTo>
                  <a:lnTo>
                    <a:pt x="17610" y="9368"/>
                  </a:lnTo>
                  <a:lnTo>
                    <a:pt x="17361" y="8493"/>
                  </a:lnTo>
                  <a:lnTo>
                    <a:pt x="17236" y="7744"/>
                  </a:lnTo>
                  <a:lnTo>
                    <a:pt x="16861" y="6995"/>
                  </a:lnTo>
                  <a:lnTo>
                    <a:pt x="16611" y="6370"/>
                  </a:lnTo>
                  <a:lnTo>
                    <a:pt x="16112" y="5746"/>
                  </a:lnTo>
                  <a:lnTo>
                    <a:pt x="15237" y="4747"/>
                  </a:lnTo>
                  <a:lnTo>
                    <a:pt x="14113" y="3997"/>
                  </a:lnTo>
                  <a:lnTo>
                    <a:pt x="12865" y="3373"/>
                  </a:lnTo>
                  <a:lnTo>
                    <a:pt x="11616" y="2998"/>
                  </a:lnTo>
                  <a:lnTo>
                    <a:pt x="10242" y="2873"/>
                  </a:lnTo>
                  <a:lnTo>
                    <a:pt x="8993" y="2998"/>
                  </a:lnTo>
                  <a:lnTo>
                    <a:pt x="7619" y="3373"/>
                  </a:lnTo>
                  <a:lnTo>
                    <a:pt x="6495" y="3997"/>
                  </a:lnTo>
                  <a:lnTo>
                    <a:pt x="5371" y="4747"/>
                  </a:lnTo>
                  <a:lnTo>
                    <a:pt x="4372" y="5746"/>
                  </a:lnTo>
                  <a:lnTo>
                    <a:pt x="3997" y="6370"/>
                  </a:lnTo>
                  <a:lnTo>
                    <a:pt x="3623" y="6995"/>
                  </a:lnTo>
                  <a:lnTo>
                    <a:pt x="3373" y="7744"/>
                  </a:lnTo>
                  <a:lnTo>
                    <a:pt x="3123" y="8493"/>
                  </a:lnTo>
                  <a:lnTo>
                    <a:pt x="2998" y="9368"/>
                  </a:lnTo>
                  <a:lnTo>
                    <a:pt x="2998" y="10242"/>
                  </a:lnTo>
                  <a:lnTo>
                    <a:pt x="2998" y="17610"/>
                  </a:lnTo>
                  <a:lnTo>
                    <a:pt x="1" y="17610"/>
                  </a:lnTo>
                  <a:lnTo>
                    <a:pt x="1" y="10242"/>
                  </a:lnTo>
                  <a:lnTo>
                    <a:pt x="1" y="10242"/>
                  </a:lnTo>
                  <a:lnTo>
                    <a:pt x="126" y="8993"/>
                  </a:lnTo>
                  <a:lnTo>
                    <a:pt x="375" y="7869"/>
                  </a:lnTo>
                  <a:lnTo>
                    <a:pt x="625" y="6745"/>
                  </a:lnTo>
                  <a:lnTo>
                    <a:pt x="1000" y="5746"/>
                  </a:lnTo>
                  <a:lnTo>
                    <a:pt x="1500" y="4872"/>
                  </a:lnTo>
                  <a:lnTo>
                    <a:pt x="2124" y="3997"/>
                  </a:lnTo>
                  <a:lnTo>
                    <a:pt x="2748" y="3248"/>
                  </a:lnTo>
                  <a:lnTo>
                    <a:pt x="3373" y="2624"/>
                  </a:lnTo>
                  <a:lnTo>
                    <a:pt x="4122" y="1999"/>
                  </a:lnTo>
                  <a:lnTo>
                    <a:pt x="4872" y="1500"/>
                  </a:lnTo>
                  <a:lnTo>
                    <a:pt x="5746" y="1000"/>
                  </a:lnTo>
                  <a:lnTo>
                    <a:pt x="6620" y="625"/>
                  </a:lnTo>
                  <a:lnTo>
                    <a:pt x="7494" y="376"/>
                  </a:lnTo>
                  <a:lnTo>
                    <a:pt x="8369" y="126"/>
                  </a:lnTo>
                  <a:lnTo>
                    <a:pt x="9368" y="1"/>
                  </a:lnTo>
                  <a:lnTo>
                    <a:pt x="10242" y="1"/>
                  </a:lnTo>
                  <a:lnTo>
                    <a:pt x="11241" y="1"/>
                  </a:lnTo>
                  <a:lnTo>
                    <a:pt x="12115" y="126"/>
                  </a:lnTo>
                  <a:lnTo>
                    <a:pt x="13114" y="376"/>
                  </a:lnTo>
                  <a:lnTo>
                    <a:pt x="13989" y="625"/>
                  </a:lnTo>
                  <a:lnTo>
                    <a:pt x="14863" y="1000"/>
                  </a:lnTo>
                  <a:lnTo>
                    <a:pt x="15612" y="1500"/>
                  </a:lnTo>
                  <a:lnTo>
                    <a:pt x="16486" y="1999"/>
                  </a:lnTo>
                  <a:lnTo>
                    <a:pt x="17236" y="2624"/>
                  </a:lnTo>
                  <a:lnTo>
                    <a:pt x="17860" y="3248"/>
                  </a:lnTo>
                  <a:lnTo>
                    <a:pt x="18485" y="3997"/>
                  </a:lnTo>
                  <a:lnTo>
                    <a:pt x="19109" y="4872"/>
                  </a:lnTo>
                  <a:lnTo>
                    <a:pt x="19609" y="5746"/>
                  </a:lnTo>
                  <a:lnTo>
                    <a:pt x="19983" y="6745"/>
                  </a:lnTo>
                  <a:lnTo>
                    <a:pt x="20233" y="7869"/>
                  </a:lnTo>
                  <a:lnTo>
                    <a:pt x="20483" y="8993"/>
                  </a:lnTo>
                  <a:lnTo>
                    <a:pt x="20608" y="10242"/>
                  </a:lnTo>
                  <a:lnTo>
                    <a:pt x="20608" y="26353"/>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 name="Google Shape;28;p4"/>
            <p:cNvSpPr/>
            <p:nvPr/>
          </p:nvSpPr>
          <p:spPr>
            <a:xfrm>
              <a:off x="7016550" y="31525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29" name="Google Shape;29;p4"/>
          <p:cNvSpPr/>
          <p:nvPr/>
        </p:nvSpPr>
        <p:spPr>
          <a:xfrm rot="5400000">
            <a:off x="-2228306" y="-1989883"/>
            <a:ext cx="4235600" cy="31767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685200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2" name="Google Shape;32;p5"/>
          <p:cNvSpPr txBox="1">
            <a:spLocks noGrp="1"/>
          </p:cNvSpPr>
          <p:nvPr>
            <p:ph type="title" idx="2"/>
          </p:nvPr>
        </p:nvSpPr>
        <p:spPr>
          <a:xfrm>
            <a:off x="1207975" y="3716317"/>
            <a:ext cx="29709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000" b="1">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3" name="Google Shape;33;p5"/>
          <p:cNvSpPr txBox="1">
            <a:spLocks noGrp="1"/>
          </p:cNvSpPr>
          <p:nvPr>
            <p:ph type="title" idx="3"/>
          </p:nvPr>
        </p:nvSpPr>
        <p:spPr>
          <a:xfrm>
            <a:off x="4949250" y="3716317"/>
            <a:ext cx="2971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000" b="1">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949253" y="4576033"/>
            <a:ext cx="2971200" cy="13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4"/>
          </p:nvPr>
        </p:nvSpPr>
        <p:spPr>
          <a:xfrm>
            <a:off x="1208175" y="4576033"/>
            <a:ext cx="2970900" cy="13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p:nvPr/>
        </p:nvSpPr>
        <p:spPr>
          <a:xfrm rot="5400000">
            <a:off x="-2228306" y="-846883"/>
            <a:ext cx="4235600" cy="31767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7" name="Google Shape;37;p5"/>
          <p:cNvSpPr/>
          <p:nvPr/>
        </p:nvSpPr>
        <p:spPr>
          <a:xfrm>
            <a:off x="6932050" y="5400567"/>
            <a:ext cx="3176700" cy="42356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411019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0" name="Google Shape;40;p6"/>
          <p:cNvSpPr/>
          <p:nvPr/>
        </p:nvSpPr>
        <p:spPr>
          <a:xfrm>
            <a:off x="-1746050" y="5174800"/>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1" name="Google Shape;41;p6"/>
          <p:cNvSpPr/>
          <p:nvPr/>
        </p:nvSpPr>
        <p:spPr>
          <a:xfrm rot="10800000">
            <a:off x="7883782" y="-2183773"/>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21031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2"/>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980150" y="1935800"/>
            <a:ext cx="51837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400"/>
              <a:buNone/>
              <a:defRPr sz="10000">
                <a:solidFill>
                  <a:schemeClr val="dk2"/>
                </a:solidFill>
              </a:defRPr>
            </a:lvl1pPr>
            <a:lvl2pPr lvl="1" rtl="0">
              <a:spcBef>
                <a:spcPts val="0"/>
              </a:spcBef>
              <a:spcAft>
                <a:spcPts val="0"/>
              </a:spcAft>
              <a:buClr>
                <a:schemeClr val="dk2"/>
              </a:buClr>
              <a:buSzPts val="3400"/>
              <a:buNone/>
              <a:defRPr>
                <a:solidFill>
                  <a:schemeClr val="dk2"/>
                </a:solidFill>
              </a:defRPr>
            </a:lvl2pPr>
            <a:lvl3pPr lvl="2" rtl="0">
              <a:spcBef>
                <a:spcPts val="0"/>
              </a:spcBef>
              <a:spcAft>
                <a:spcPts val="0"/>
              </a:spcAft>
              <a:buClr>
                <a:schemeClr val="dk2"/>
              </a:buClr>
              <a:buSzPts val="3400"/>
              <a:buNone/>
              <a:defRPr>
                <a:solidFill>
                  <a:schemeClr val="dk2"/>
                </a:solidFill>
              </a:defRPr>
            </a:lvl3pPr>
            <a:lvl4pPr lvl="3" rtl="0">
              <a:spcBef>
                <a:spcPts val="0"/>
              </a:spcBef>
              <a:spcAft>
                <a:spcPts val="0"/>
              </a:spcAft>
              <a:buClr>
                <a:schemeClr val="dk2"/>
              </a:buClr>
              <a:buSzPts val="3400"/>
              <a:buNone/>
              <a:defRPr>
                <a:solidFill>
                  <a:schemeClr val="dk2"/>
                </a:solidFill>
              </a:defRPr>
            </a:lvl4pPr>
            <a:lvl5pPr lvl="4" rtl="0">
              <a:spcBef>
                <a:spcPts val="0"/>
              </a:spcBef>
              <a:spcAft>
                <a:spcPts val="0"/>
              </a:spcAft>
              <a:buClr>
                <a:schemeClr val="dk2"/>
              </a:buClr>
              <a:buSzPts val="3400"/>
              <a:buNone/>
              <a:defRPr>
                <a:solidFill>
                  <a:schemeClr val="dk2"/>
                </a:solidFill>
              </a:defRPr>
            </a:lvl5pPr>
            <a:lvl6pPr lvl="5" rtl="0">
              <a:spcBef>
                <a:spcPts val="0"/>
              </a:spcBef>
              <a:spcAft>
                <a:spcPts val="0"/>
              </a:spcAft>
              <a:buClr>
                <a:schemeClr val="dk2"/>
              </a:buClr>
              <a:buSzPts val="3400"/>
              <a:buNone/>
              <a:defRPr>
                <a:solidFill>
                  <a:schemeClr val="dk2"/>
                </a:solidFill>
              </a:defRPr>
            </a:lvl6pPr>
            <a:lvl7pPr lvl="6" rtl="0">
              <a:spcBef>
                <a:spcPts val="0"/>
              </a:spcBef>
              <a:spcAft>
                <a:spcPts val="0"/>
              </a:spcAft>
              <a:buClr>
                <a:schemeClr val="dk2"/>
              </a:buClr>
              <a:buSzPts val="3400"/>
              <a:buNone/>
              <a:defRPr>
                <a:solidFill>
                  <a:schemeClr val="dk2"/>
                </a:solidFill>
              </a:defRPr>
            </a:lvl7pPr>
            <a:lvl8pPr lvl="7" rtl="0">
              <a:spcBef>
                <a:spcPts val="0"/>
              </a:spcBef>
              <a:spcAft>
                <a:spcPts val="0"/>
              </a:spcAft>
              <a:buClr>
                <a:schemeClr val="dk2"/>
              </a:buClr>
              <a:buSzPts val="3400"/>
              <a:buNone/>
              <a:defRPr>
                <a:solidFill>
                  <a:schemeClr val="dk2"/>
                </a:solidFill>
              </a:defRPr>
            </a:lvl8pPr>
            <a:lvl9pPr lvl="8" rtl="0">
              <a:spcBef>
                <a:spcPts val="0"/>
              </a:spcBef>
              <a:spcAft>
                <a:spcPts val="0"/>
              </a:spcAft>
              <a:buClr>
                <a:schemeClr val="dk2"/>
              </a:buClr>
              <a:buSzPts val="3400"/>
              <a:buNone/>
              <a:defRPr>
                <a:solidFill>
                  <a:schemeClr val="dk2"/>
                </a:solidFill>
              </a:defRPr>
            </a:lvl9pPr>
          </a:lstStyle>
          <a:p>
            <a:endParaRPr/>
          </a:p>
        </p:txBody>
      </p:sp>
      <p:sp>
        <p:nvSpPr>
          <p:cNvPr id="44" name="Google Shape;44;p7"/>
          <p:cNvSpPr txBox="1">
            <a:spLocks noGrp="1"/>
          </p:cNvSpPr>
          <p:nvPr>
            <p:ph type="subTitle" idx="1"/>
          </p:nvPr>
        </p:nvSpPr>
        <p:spPr>
          <a:xfrm>
            <a:off x="2254100" y="4148933"/>
            <a:ext cx="46359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1600"/>
              </a:spcBef>
              <a:spcAft>
                <a:spcPts val="0"/>
              </a:spcAft>
              <a:buClr>
                <a:schemeClr val="dk2"/>
              </a:buClr>
              <a:buSzPts val="1400"/>
              <a:buNone/>
              <a:defRPr>
                <a:solidFill>
                  <a:schemeClr val="dk2"/>
                </a:solidFill>
              </a:defRPr>
            </a:lvl3pPr>
            <a:lvl4pPr lvl="3" algn="ctr" rtl="0">
              <a:lnSpc>
                <a:spcPct val="100000"/>
              </a:lnSpc>
              <a:spcBef>
                <a:spcPts val="1600"/>
              </a:spcBef>
              <a:spcAft>
                <a:spcPts val="0"/>
              </a:spcAft>
              <a:buClr>
                <a:schemeClr val="dk2"/>
              </a:buClr>
              <a:buSzPts val="1400"/>
              <a:buNone/>
              <a:defRPr>
                <a:solidFill>
                  <a:schemeClr val="dk2"/>
                </a:solidFill>
              </a:defRPr>
            </a:lvl4pPr>
            <a:lvl5pPr lvl="4" algn="ctr" rtl="0">
              <a:lnSpc>
                <a:spcPct val="100000"/>
              </a:lnSpc>
              <a:spcBef>
                <a:spcPts val="1600"/>
              </a:spcBef>
              <a:spcAft>
                <a:spcPts val="0"/>
              </a:spcAft>
              <a:buClr>
                <a:schemeClr val="dk2"/>
              </a:buClr>
              <a:buSzPts val="1400"/>
              <a:buNone/>
              <a:defRPr>
                <a:solidFill>
                  <a:schemeClr val="dk2"/>
                </a:solidFill>
              </a:defRPr>
            </a:lvl5pPr>
            <a:lvl6pPr lvl="5" algn="ctr" rtl="0">
              <a:lnSpc>
                <a:spcPct val="100000"/>
              </a:lnSpc>
              <a:spcBef>
                <a:spcPts val="1600"/>
              </a:spcBef>
              <a:spcAft>
                <a:spcPts val="0"/>
              </a:spcAft>
              <a:buClr>
                <a:schemeClr val="dk2"/>
              </a:buClr>
              <a:buSzPts val="1400"/>
              <a:buNone/>
              <a:defRPr>
                <a:solidFill>
                  <a:schemeClr val="dk2"/>
                </a:solidFill>
              </a:defRPr>
            </a:lvl6pPr>
            <a:lvl7pPr lvl="6" algn="ctr" rtl="0">
              <a:lnSpc>
                <a:spcPct val="100000"/>
              </a:lnSpc>
              <a:spcBef>
                <a:spcPts val="1600"/>
              </a:spcBef>
              <a:spcAft>
                <a:spcPts val="0"/>
              </a:spcAft>
              <a:buClr>
                <a:schemeClr val="dk2"/>
              </a:buClr>
              <a:buSzPts val="1400"/>
              <a:buNone/>
              <a:defRPr>
                <a:solidFill>
                  <a:schemeClr val="dk2"/>
                </a:solidFill>
              </a:defRPr>
            </a:lvl7pPr>
            <a:lvl8pPr lvl="7" algn="ctr" rtl="0">
              <a:lnSpc>
                <a:spcPct val="100000"/>
              </a:lnSpc>
              <a:spcBef>
                <a:spcPts val="1600"/>
              </a:spcBef>
              <a:spcAft>
                <a:spcPts val="0"/>
              </a:spcAft>
              <a:buClr>
                <a:schemeClr val="dk2"/>
              </a:buClr>
              <a:buSzPts val="1400"/>
              <a:buNone/>
              <a:defRPr>
                <a:solidFill>
                  <a:schemeClr val="dk2"/>
                </a:solidFill>
              </a:defRPr>
            </a:lvl8pPr>
            <a:lvl9pPr lvl="8" algn="ctr" rtl="0">
              <a:lnSpc>
                <a:spcPct val="100000"/>
              </a:lnSpc>
              <a:spcBef>
                <a:spcPts val="1600"/>
              </a:spcBef>
              <a:spcAft>
                <a:spcPts val="1600"/>
              </a:spcAft>
              <a:buClr>
                <a:schemeClr val="dk2"/>
              </a:buClr>
              <a:buSzPts val="1400"/>
              <a:buNone/>
              <a:defRPr>
                <a:solidFill>
                  <a:schemeClr val="dk2"/>
                </a:solidFill>
              </a:defRPr>
            </a:lvl9pPr>
          </a:lstStyle>
          <a:p>
            <a:endParaRPr/>
          </a:p>
        </p:txBody>
      </p:sp>
      <p:grpSp>
        <p:nvGrpSpPr>
          <p:cNvPr id="45" name="Google Shape;45;p7"/>
          <p:cNvGrpSpPr/>
          <p:nvPr/>
        </p:nvGrpSpPr>
        <p:grpSpPr>
          <a:xfrm>
            <a:off x="3478114" y="-1437951"/>
            <a:ext cx="2187867" cy="2909964"/>
            <a:chOff x="238125" y="2234600"/>
            <a:chExt cx="1248925" cy="1245775"/>
          </a:xfrm>
        </p:grpSpPr>
        <p:sp>
          <p:nvSpPr>
            <p:cNvPr id="46" name="Google Shape;46;p7"/>
            <p:cNvSpPr/>
            <p:nvPr/>
          </p:nvSpPr>
          <p:spPr>
            <a:xfrm>
              <a:off x="238125" y="2234600"/>
              <a:ext cx="1248925" cy="1245775"/>
            </a:xfrm>
            <a:custGeom>
              <a:avLst/>
              <a:gdLst/>
              <a:ahLst/>
              <a:cxnLst/>
              <a:rect l="l" t="t" r="r" b="b"/>
              <a:pathLst>
                <a:path w="49957" h="49831" extrusionOk="0">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 name="Google Shape;47;p7"/>
            <p:cNvSpPr/>
            <p:nvPr/>
          </p:nvSpPr>
          <p:spPr>
            <a:xfrm>
              <a:off x="238125" y="2234600"/>
              <a:ext cx="1248925" cy="1245775"/>
            </a:xfrm>
            <a:custGeom>
              <a:avLst/>
              <a:gdLst/>
              <a:ahLst/>
              <a:cxnLst/>
              <a:rect l="l" t="t" r="r" b="b"/>
              <a:pathLst>
                <a:path w="49957" h="49831" fill="none" extrusionOk="0">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 name="Google Shape;48;p7"/>
            <p:cNvSpPr/>
            <p:nvPr/>
          </p:nvSpPr>
          <p:spPr>
            <a:xfrm>
              <a:off x="313050" y="2312650"/>
              <a:ext cx="1102175" cy="1099050"/>
            </a:xfrm>
            <a:custGeom>
              <a:avLst/>
              <a:gdLst/>
              <a:ahLst/>
              <a:cxnLst/>
              <a:rect l="l" t="t" r="r" b="b"/>
              <a:pathLst>
                <a:path w="44087" h="43962" fill="none" extrusionOk="0">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9" name="Google Shape;49;p7"/>
            <p:cNvSpPr/>
            <p:nvPr/>
          </p:nvSpPr>
          <p:spPr>
            <a:xfrm>
              <a:off x="862575" y="3411675"/>
              <a:ext cx="25" cy="25"/>
            </a:xfrm>
            <a:custGeom>
              <a:avLst/>
              <a:gdLst/>
              <a:ahLst/>
              <a:cxnLst/>
              <a:rect l="l" t="t" r="r" b="b"/>
              <a:pathLst>
                <a:path w="1" h="1" fill="none" extrusionOk="0">
                  <a:moveTo>
                    <a:pt x="0" y="0"/>
                  </a:moveTo>
                  <a:lnTo>
                    <a:pt x="0"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0" name="Google Shape;50;p7"/>
            <p:cNvSpPr/>
            <p:nvPr/>
          </p:nvSpPr>
          <p:spPr>
            <a:xfrm>
              <a:off x="384850" y="2381325"/>
              <a:ext cx="955450" cy="699425"/>
            </a:xfrm>
            <a:custGeom>
              <a:avLst/>
              <a:gdLst/>
              <a:ahLst/>
              <a:cxnLst/>
              <a:rect l="l" t="t" r="r" b="b"/>
              <a:pathLst>
                <a:path w="38218" h="27977" extrusionOk="0">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1" name="Google Shape;51;p7"/>
            <p:cNvSpPr/>
            <p:nvPr/>
          </p:nvSpPr>
          <p:spPr>
            <a:xfrm>
              <a:off x="384850" y="2381325"/>
              <a:ext cx="955450" cy="699425"/>
            </a:xfrm>
            <a:custGeom>
              <a:avLst/>
              <a:gdLst/>
              <a:ahLst/>
              <a:cxnLst/>
              <a:rect l="l" t="t" r="r" b="b"/>
              <a:pathLst>
                <a:path w="38218" h="27977" fill="none" extrusionOk="0">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2" name="Google Shape;52;p7"/>
            <p:cNvSpPr/>
            <p:nvPr/>
          </p:nvSpPr>
          <p:spPr>
            <a:xfrm>
              <a:off x="722075" y="2896500"/>
              <a:ext cx="284150" cy="109300"/>
            </a:xfrm>
            <a:custGeom>
              <a:avLst/>
              <a:gdLst/>
              <a:ahLst/>
              <a:cxnLst/>
              <a:rect l="l" t="t" r="r" b="b"/>
              <a:pathLst>
                <a:path w="11366" h="4372" fill="none" extrusionOk="0">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3" name="Google Shape;53;p7"/>
            <p:cNvSpPr/>
            <p:nvPr/>
          </p:nvSpPr>
          <p:spPr>
            <a:xfrm>
              <a:off x="459800" y="2456275"/>
              <a:ext cx="808675" cy="549525"/>
            </a:xfrm>
            <a:custGeom>
              <a:avLst/>
              <a:gdLst/>
              <a:ahLst/>
              <a:cxnLst/>
              <a:rect l="l" t="t" r="r" b="b"/>
              <a:pathLst>
                <a:path w="32347" h="21981" fill="none" extrusionOk="0">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4" name="Google Shape;54;p7"/>
            <p:cNvSpPr/>
            <p:nvPr/>
          </p:nvSpPr>
          <p:spPr>
            <a:xfrm>
              <a:off x="1081125" y="300577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5" name="Google Shape;55;p7"/>
            <p:cNvSpPr/>
            <p:nvPr/>
          </p:nvSpPr>
          <p:spPr>
            <a:xfrm>
              <a:off x="644000" y="3190000"/>
              <a:ext cx="402800" cy="74950"/>
            </a:xfrm>
            <a:custGeom>
              <a:avLst/>
              <a:gdLst/>
              <a:ahLst/>
              <a:cxnLst/>
              <a:rect l="l" t="t" r="r" b="b"/>
              <a:pathLst>
                <a:path w="16112" h="2998" extrusionOk="0">
                  <a:moveTo>
                    <a:pt x="1" y="0"/>
                  </a:moveTo>
                  <a:lnTo>
                    <a:pt x="1" y="2998"/>
                  </a:lnTo>
                  <a:lnTo>
                    <a:pt x="16112" y="2998"/>
                  </a:lnTo>
                  <a:lnTo>
                    <a:pt x="16112"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56" name="Google Shape;56;p7"/>
          <p:cNvSpPr/>
          <p:nvPr/>
        </p:nvSpPr>
        <p:spPr>
          <a:xfrm rot="10800000">
            <a:off x="-1363250" y="1935808"/>
            <a:ext cx="3176700" cy="4235600"/>
          </a:xfrm>
          <a:prstGeom prst="blockArc">
            <a:avLst>
              <a:gd name="adj1" fmla="val 7833780"/>
              <a:gd name="adj2" fmla="val 0"/>
              <a:gd name="adj3" fmla="val 25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7" name="Google Shape;57;p7"/>
          <p:cNvSpPr/>
          <p:nvPr/>
        </p:nvSpPr>
        <p:spPr>
          <a:xfrm rot="-5400000">
            <a:off x="7062600" y="2311850"/>
            <a:ext cx="4235600" cy="3176700"/>
          </a:xfrm>
          <a:prstGeom prst="blockArc">
            <a:avLst>
              <a:gd name="adj1" fmla="val 13275520"/>
              <a:gd name="adj2" fmla="val 0"/>
              <a:gd name="adj3" fmla="val 25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1607692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58"/>
        <p:cNvGrpSpPr/>
        <p:nvPr/>
      </p:nvGrpSpPr>
      <p:grpSpPr>
        <a:xfrm>
          <a:off x="0" y="0"/>
          <a:ext cx="0" cy="0"/>
          <a:chOff x="0" y="0"/>
          <a:chExt cx="0" cy="0"/>
        </a:xfrm>
      </p:grpSpPr>
      <p:sp>
        <p:nvSpPr>
          <p:cNvPr id="59" name="Google Shape;59;p8"/>
          <p:cNvSpPr/>
          <p:nvPr/>
        </p:nvSpPr>
        <p:spPr>
          <a:xfrm rot="5400000">
            <a:off x="7045650" y="2044350"/>
            <a:ext cx="3990800" cy="2993100"/>
          </a:xfrm>
          <a:prstGeom prst="ellipse">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0" name="Google Shape;60;p8"/>
          <p:cNvSpPr txBox="1">
            <a:spLocks noGrp="1"/>
          </p:cNvSpPr>
          <p:nvPr>
            <p:ph type="title"/>
          </p:nvPr>
        </p:nvSpPr>
        <p:spPr>
          <a:xfrm>
            <a:off x="1926600" y="1966500"/>
            <a:ext cx="5290800" cy="3148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dk2"/>
              </a:buClr>
              <a:buSzPts val="4800"/>
              <a:buNone/>
              <a:defRPr sz="90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a:endParaRPr/>
          </a:p>
        </p:txBody>
      </p:sp>
      <p:grpSp>
        <p:nvGrpSpPr>
          <p:cNvPr id="61" name="Google Shape;61;p8"/>
          <p:cNvGrpSpPr/>
          <p:nvPr/>
        </p:nvGrpSpPr>
        <p:grpSpPr>
          <a:xfrm rot="5400000">
            <a:off x="7564767" y="2436436"/>
            <a:ext cx="2952625" cy="2208928"/>
            <a:chOff x="4222125" y="2272050"/>
            <a:chExt cx="1248925" cy="1245800"/>
          </a:xfrm>
        </p:grpSpPr>
        <p:sp>
          <p:nvSpPr>
            <p:cNvPr id="62" name="Google Shape;62;p8"/>
            <p:cNvSpPr/>
            <p:nvPr/>
          </p:nvSpPr>
          <p:spPr>
            <a:xfrm>
              <a:off x="4222125" y="2272050"/>
              <a:ext cx="1248925" cy="1245800"/>
            </a:xfrm>
            <a:custGeom>
              <a:avLst/>
              <a:gdLst/>
              <a:ahLst/>
              <a:cxnLst/>
              <a:rect l="l" t="t" r="r" b="b"/>
              <a:pathLst>
                <a:path w="49957" h="49832" extrusionOk="0">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3" name="Google Shape;63;p8"/>
            <p:cNvSpPr/>
            <p:nvPr/>
          </p:nvSpPr>
          <p:spPr>
            <a:xfrm>
              <a:off x="4222125" y="2272050"/>
              <a:ext cx="1248925" cy="1245800"/>
            </a:xfrm>
            <a:custGeom>
              <a:avLst/>
              <a:gdLst/>
              <a:ahLst/>
              <a:cxnLst/>
              <a:rect l="l" t="t" r="r" b="b"/>
              <a:pathLst>
                <a:path w="49957" h="49832" fill="none" extrusionOk="0">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4" name="Google Shape;64;p8"/>
            <p:cNvSpPr/>
            <p:nvPr/>
          </p:nvSpPr>
          <p:spPr>
            <a:xfrm>
              <a:off x="4297050" y="2350125"/>
              <a:ext cx="1102200" cy="1099025"/>
            </a:xfrm>
            <a:custGeom>
              <a:avLst/>
              <a:gdLst/>
              <a:ahLst/>
              <a:cxnLst/>
              <a:rect l="l" t="t" r="r" b="b"/>
              <a:pathLst>
                <a:path w="44088" h="43961" fill="none" extrusionOk="0">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5" name="Google Shape;65;p8"/>
            <p:cNvSpPr/>
            <p:nvPr/>
          </p:nvSpPr>
          <p:spPr>
            <a:xfrm>
              <a:off x="4846575" y="34491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6" name="Google Shape;66;p8"/>
            <p:cNvSpPr/>
            <p:nvPr/>
          </p:nvSpPr>
          <p:spPr>
            <a:xfrm>
              <a:off x="4368875" y="2418800"/>
              <a:ext cx="955425" cy="952300"/>
            </a:xfrm>
            <a:custGeom>
              <a:avLst/>
              <a:gdLst/>
              <a:ahLst/>
              <a:cxnLst/>
              <a:rect l="l" t="t" r="r" b="b"/>
              <a:pathLst>
                <a:path w="38217" h="38092" extrusionOk="0">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7" name="Google Shape;67;p8"/>
            <p:cNvSpPr/>
            <p:nvPr/>
          </p:nvSpPr>
          <p:spPr>
            <a:xfrm>
              <a:off x="4368875" y="2418800"/>
              <a:ext cx="955425" cy="952300"/>
            </a:xfrm>
            <a:custGeom>
              <a:avLst/>
              <a:gdLst/>
              <a:ahLst/>
              <a:cxnLst/>
              <a:rect l="l" t="t" r="r" b="b"/>
              <a:pathLst>
                <a:path w="38217" h="38092" fill="none" extrusionOk="0">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8" name="Google Shape;68;p8"/>
            <p:cNvSpPr/>
            <p:nvPr/>
          </p:nvSpPr>
          <p:spPr>
            <a:xfrm>
              <a:off x="4450050" y="2493725"/>
              <a:ext cx="796200" cy="331000"/>
            </a:xfrm>
            <a:custGeom>
              <a:avLst/>
              <a:gdLst/>
              <a:ahLst/>
              <a:cxnLst/>
              <a:rect l="l" t="t" r="r" b="b"/>
              <a:pathLst>
                <a:path w="31848" h="13240" fill="none" extrusionOk="0">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9" name="Google Shape;69;p8"/>
            <p:cNvSpPr/>
            <p:nvPr/>
          </p:nvSpPr>
          <p:spPr>
            <a:xfrm>
              <a:off x="4471900" y="3043250"/>
              <a:ext cx="265425" cy="243550"/>
            </a:xfrm>
            <a:custGeom>
              <a:avLst/>
              <a:gdLst/>
              <a:ahLst/>
              <a:cxnLst/>
              <a:rect l="l" t="t" r="r" b="b"/>
              <a:pathLst>
                <a:path w="10617" h="9742" fill="none" extrusionOk="0">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0" name="Google Shape;70;p8"/>
            <p:cNvSpPr/>
            <p:nvPr/>
          </p:nvSpPr>
          <p:spPr>
            <a:xfrm>
              <a:off x="4958975" y="3043250"/>
              <a:ext cx="265425" cy="243550"/>
            </a:xfrm>
            <a:custGeom>
              <a:avLst/>
              <a:gdLst/>
              <a:ahLst/>
              <a:cxnLst/>
              <a:rect l="l" t="t" r="r" b="b"/>
              <a:pathLst>
                <a:path w="10617" h="9742" fill="none" extrusionOk="0">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1" name="Google Shape;71;p8"/>
            <p:cNvSpPr/>
            <p:nvPr/>
          </p:nvSpPr>
          <p:spPr>
            <a:xfrm>
              <a:off x="4443800" y="2896500"/>
              <a:ext cx="808700" cy="405925"/>
            </a:xfrm>
            <a:custGeom>
              <a:avLst/>
              <a:gdLst/>
              <a:ahLst/>
              <a:cxnLst/>
              <a:rect l="l" t="t" r="r" b="b"/>
              <a:pathLst>
                <a:path w="32348" h="16237" fill="none" extrusionOk="0">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2" name="Google Shape;72;p8"/>
            <p:cNvSpPr/>
            <p:nvPr/>
          </p:nvSpPr>
          <p:spPr>
            <a:xfrm>
              <a:off x="5246225" y="29714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3" name="Google Shape;73;p8"/>
            <p:cNvSpPr/>
            <p:nvPr/>
          </p:nvSpPr>
          <p:spPr>
            <a:xfrm>
              <a:off x="4812225" y="2971425"/>
              <a:ext cx="71850" cy="71850"/>
            </a:xfrm>
            <a:custGeom>
              <a:avLst/>
              <a:gdLst/>
              <a:ahLst/>
              <a:cxnLst/>
              <a:rect l="l" t="t" r="r" b="b"/>
              <a:pathLst>
                <a:path w="2874" h="2874" extrusionOk="0">
                  <a:moveTo>
                    <a:pt x="1" y="1"/>
                  </a:moveTo>
                  <a:lnTo>
                    <a:pt x="1" y="2873"/>
                  </a:lnTo>
                  <a:lnTo>
                    <a:pt x="2873" y="2873"/>
                  </a:lnTo>
                  <a:lnTo>
                    <a:pt x="2873"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74" name="Google Shape;74;p8"/>
          <p:cNvSpPr/>
          <p:nvPr/>
        </p:nvSpPr>
        <p:spPr>
          <a:xfrm rot="-5400000">
            <a:off x="-2002675" y="2044350"/>
            <a:ext cx="3990800" cy="2993100"/>
          </a:xfrm>
          <a:prstGeom prst="ellipse">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75" name="Google Shape;75;p8"/>
          <p:cNvGrpSpPr/>
          <p:nvPr/>
        </p:nvGrpSpPr>
        <p:grpSpPr>
          <a:xfrm rot="-5400000">
            <a:off x="-1483616" y="2436436"/>
            <a:ext cx="2952625" cy="2208928"/>
            <a:chOff x="4222125" y="2272050"/>
            <a:chExt cx="1248925" cy="1245800"/>
          </a:xfrm>
        </p:grpSpPr>
        <p:sp>
          <p:nvSpPr>
            <p:cNvPr id="76" name="Google Shape;76;p8"/>
            <p:cNvSpPr/>
            <p:nvPr/>
          </p:nvSpPr>
          <p:spPr>
            <a:xfrm>
              <a:off x="4222125" y="2272050"/>
              <a:ext cx="1248925" cy="1245800"/>
            </a:xfrm>
            <a:custGeom>
              <a:avLst/>
              <a:gdLst/>
              <a:ahLst/>
              <a:cxnLst/>
              <a:rect l="l" t="t" r="r" b="b"/>
              <a:pathLst>
                <a:path w="49957" h="49832" extrusionOk="0">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7" name="Google Shape;77;p8"/>
            <p:cNvSpPr/>
            <p:nvPr/>
          </p:nvSpPr>
          <p:spPr>
            <a:xfrm>
              <a:off x="4222125" y="2272050"/>
              <a:ext cx="1248925" cy="1245800"/>
            </a:xfrm>
            <a:custGeom>
              <a:avLst/>
              <a:gdLst/>
              <a:ahLst/>
              <a:cxnLst/>
              <a:rect l="l" t="t" r="r" b="b"/>
              <a:pathLst>
                <a:path w="49957" h="49832" fill="none" extrusionOk="0">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8" name="Google Shape;78;p8"/>
            <p:cNvSpPr/>
            <p:nvPr/>
          </p:nvSpPr>
          <p:spPr>
            <a:xfrm>
              <a:off x="4297050" y="2350125"/>
              <a:ext cx="1102200" cy="1099025"/>
            </a:xfrm>
            <a:custGeom>
              <a:avLst/>
              <a:gdLst/>
              <a:ahLst/>
              <a:cxnLst/>
              <a:rect l="l" t="t" r="r" b="b"/>
              <a:pathLst>
                <a:path w="44088" h="43961" fill="none" extrusionOk="0">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9" name="Google Shape;79;p8"/>
            <p:cNvSpPr/>
            <p:nvPr/>
          </p:nvSpPr>
          <p:spPr>
            <a:xfrm>
              <a:off x="4846575" y="34491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0" name="Google Shape;80;p8"/>
            <p:cNvSpPr/>
            <p:nvPr/>
          </p:nvSpPr>
          <p:spPr>
            <a:xfrm>
              <a:off x="4368875" y="2418800"/>
              <a:ext cx="955425" cy="952300"/>
            </a:xfrm>
            <a:custGeom>
              <a:avLst/>
              <a:gdLst/>
              <a:ahLst/>
              <a:cxnLst/>
              <a:rect l="l" t="t" r="r" b="b"/>
              <a:pathLst>
                <a:path w="38217" h="38092" extrusionOk="0">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1" name="Google Shape;81;p8"/>
            <p:cNvSpPr/>
            <p:nvPr/>
          </p:nvSpPr>
          <p:spPr>
            <a:xfrm>
              <a:off x="4368875" y="2418800"/>
              <a:ext cx="955425" cy="952300"/>
            </a:xfrm>
            <a:custGeom>
              <a:avLst/>
              <a:gdLst/>
              <a:ahLst/>
              <a:cxnLst/>
              <a:rect l="l" t="t" r="r" b="b"/>
              <a:pathLst>
                <a:path w="38217" h="38092" fill="none" extrusionOk="0">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2" name="Google Shape;82;p8"/>
            <p:cNvSpPr/>
            <p:nvPr/>
          </p:nvSpPr>
          <p:spPr>
            <a:xfrm>
              <a:off x="4450050" y="2493725"/>
              <a:ext cx="796200" cy="331000"/>
            </a:xfrm>
            <a:custGeom>
              <a:avLst/>
              <a:gdLst/>
              <a:ahLst/>
              <a:cxnLst/>
              <a:rect l="l" t="t" r="r" b="b"/>
              <a:pathLst>
                <a:path w="31848" h="13240" fill="none" extrusionOk="0">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3" name="Google Shape;83;p8"/>
            <p:cNvSpPr/>
            <p:nvPr/>
          </p:nvSpPr>
          <p:spPr>
            <a:xfrm>
              <a:off x="4471900" y="3043250"/>
              <a:ext cx="265425" cy="243550"/>
            </a:xfrm>
            <a:custGeom>
              <a:avLst/>
              <a:gdLst/>
              <a:ahLst/>
              <a:cxnLst/>
              <a:rect l="l" t="t" r="r" b="b"/>
              <a:pathLst>
                <a:path w="10617" h="9742" fill="none" extrusionOk="0">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4" name="Google Shape;84;p8"/>
            <p:cNvSpPr/>
            <p:nvPr/>
          </p:nvSpPr>
          <p:spPr>
            <a:xfrm>
              <a:off x="4958975" y="3043250"/>
              <a:ext cx="265425" cy="243550"/>
            </a:xfrm>
            <a:custGeom>
              <a:avLst/>
              <a:gdLst/>
              <a:ahLst/>
              <a:cxnLst/>
              <a:rect l="l" t="t" r="r" b="b"/>
              <a:pathLst>
                <a:path w="10617" h="9742" fill="none" extrusionOk="0">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5" name="Google Shape;85;p8"/>
            <p:cNvSpPr/>
            <p:nvPr/>
          </p:nvSpPr>
          <p:spPr>
            <a:xfrm>
              <a:off x="4443800" y="2896500"/>
              <a:ext cx="808700" cy="405925"/>
            </a:xfrm>
            <a:custGeom>
              <a:avLst/>
              <a:gdLst/>
              <a:ahLst/>
              <a:cxnLst/>
              <a:rect l="l" t="t" r="r" b="b"/>
              <a:pathLst>
                <a:path w="32348" h="16237" fill="none" extrusionOk="0">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6" name="Google Shape;86;p8"/>
            <p:cNvSpPr/>
            <p:nvPr/>
          </p:nvSpPr>
          <p:spPr>
            <a:xfrm>
              <a:off x="5246225" y="29714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7" name="Google Shape;87;p8"/>
            <p:cNvSpPr/>
            <p:nvPr/>
          </p:nvSpPr>
          <p:spPr>
            <a:xfrm>
              <a:off x="4812225" y="2971425"/>
              <a:ext cx="71850" cy="71850"/>
            </a:xfrm>
            <a:custGeom>
              <a:avLst/>
              <a:gdLst/>
              <a:ahLst/>
              <a:cxnLst/>
              <a:rect l="l" t="t" r="r" b="b"/>
              <a:pathLst>
                <a:path w="2874" h="2874" extrusionOk="0">
                  <a:moveTo>
                    <a:pt x="1" y="1"/>
                  </a:moveTo>
                  <a:lnTo>
                    <a:pt x="1" y="2873"/>
                  </a:lnTo>
                  <a:lnTo>
                    <a:pt x="2873" y="2873"/>
                  </a:lnTo>
                  <a:lnTo>
                    <a:pt x="2873"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518740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8"/>
        <p:cNvGrpSpPr/>
        <p:nvPr/>
      </p:nvGrpSpPr>
      <p:grpSpPr>
        <a:xfrm>
          <a:off x="0" y="0"/>
          <a:ext cx="0" cy="0"/>
          <a:chOff x="0" y="0"/>
          <a:chExt cx="0" cy="0"/>
        </a:xfrm>
      </p:grpSpPr>
      <p:sp>
        <p:nvSpPr>
          <p:cNvPr id="89" name="Google Shape;89;p9"/>
          <p:cNvSpPr/>
          <p:nvPr/>
        </p:nvSpPr>
        <p:spPr>
          <a:xfrm>
            <a:off x="0" y="0"/>
            <a:ext cx="1691100" cy="68580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 name="Google Shape;90;p9"/>
          <p:cNvSpPr txBox="1">
            <a:spLocks noGrp="1"/>
          </p:cNvSpPr>
          <p:nvPr>
            <p:ph type="title"/>
          </p:nvPr>
        </p:nvSpPr>
        <p:spPr>
          <a:xfrm>
            <a:off x="2311325" y="3614833"/>
            <a:ext cx="4755600" cy="131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1" name="Google Shape;91;p9"/>
          <p:cNvSpPr txBox="1">
            <a:spLocks noGrp="1"/>
          </p:cNvSpPr>
          <p:nvPr>
            <p:ph type="subTitle" idx="1"/>
          </p:nvPr>
        </p:nvSpPr>
        <p:spPr>
          <a:xfrm>
            <a:off x="2311325" y="5133833"/>
            <a:ext cx="3560100" cy="13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2" name="Google Shape;92;p9"/>
          <p:cNvGrpSpPr/>
          <p:nvPr/>
        </p:nvGrpSpPr>
        <p:grpSpPr>
          <a:xfrm>
            <a:off x="-937287" y="2719182"/>
            <a:ext cx="2187867" cy="2909964"/>
            <a:chOff x="238125" y="2234600"/>
            <a:chExt cx="1248925" cy="1245775"/>
          </a:xfrm>
        </p:grpSpPr>
        <p:sp>
          <p:nvSpPr>
            <p:cNvPr id="93" name="Google Shape;93;p9"/>
            <p:cNvSpPr/>
            <p:nvPr/>
          </p:nvSpPr>
          <p:spPr>
            <a:xfrm>
              <a:off x="238125" y="2234600"/>
              <a:ext cx="1248925" cy="1245775"/>
            </a:xfrm>
            <a:custGeom>
              <a:avLst/>
              <a:gdLst/>
              <a:ahLst/>
              <a:cxnLst/>
              <a:rect l="l" t="t" r="r" b="b"/>
              <a:pathLst>
                <a:path w="49957" h="49831" extrusionOk="0">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 name="Google Shape;94;p9"/>
            <p:cNvSpPr/>
            <p:nvPr/>
          </p:nvSpPr>
          <p:spPr>
            <a:xfrm>
              <a:off x="238125" y="2234600"/>
              <a:ext cx="1248925" cy="1245775"/>
            </a:xfrm>
            <a:custGeom>
              <a:avLst/>
              <a:gdLst/>
              <a:ahLst/>
              <a:cxnLst/>
              <a:rect l="l" t="t" r="r" b="b"/>
              <a:pathLst>
                <a:path w="49957" h="49831" fill="none" extrusionOk="0">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 name="Google Shape;95;p9"/>
            <p:cNvSpPr/>
            <p:nvPr/>
          </p:nvSpPr>
          <p:spPr>
            <a:xfrm>
              <a:off x="313050" y="2312650"/>
              <a:ext cx="1102175" cy="1099050"/>
            </a:xfrm>
            <a:custGeom>
              <a:avLst/>
              <a:gdLst/>
              <a:ahLst/>
              <a:cxnLst/>
              <a:rect l="l" t="t" r="r" b="b"/>
              <a:pathLst>
                <a:path w="44087" h="43962" fill="none" extrusionOk="0">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 name="Google Shape;96;p9"/>
            <p:cNvSpPr/>
            <p:nvPr/>
          </p:nvSpPr>
          <p:spPr>
            <a:xfrm>
              <a:off x="862575" y="3411675"/>
              <a:ext cx="25" cy="25"/>
            </a:xfrm>
            <a:custGeom>
              <a:avLst/>
              <a:gdLst/>
              <a:ahLst/>
              <a:cxnLst/>
              <a:rect l="l" t="t" r="r" b="b"/>
              <a:pathLst>
                <a:path w="1" h="1" fill="none" extrusionOk="0">
                  <a:moveTo>
                    <a:pt x="0" y="0"/>
                  </a:moveTo>
                  <a:lnTo>
                    <a:pt x="0"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7" name="Google Shape;97;p9"/>
            <p:cNvSpPr/>
            <p:nvPr/>
          </p:nvSpPr>
          <p:spPr>
            <a:xfrm>
              <a:off x="384850" y="2381325"/>
              <a:ext cx="955450" cy="699425"/>
            </a:xfrm>
            <a:custGeom>
              <a:avLst/>
              <a:gdLst/>
              <a:ahLst/>
              <a:cxnLst/>
              <a:rect l="l" t="t" r="r" b="b"/>
              <a:pathLst>
                <a:path w="38218" h="27977" extrusionOk="0">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8" name="Google Shape;98;p9"/>
            <p:cNvSpPr/>
            <p:nvPr/>
          </p:nvSpPr>
          <p:spPr>
            <a:xfrm>
              <a:off x="384850" y="2381325"/>
              <a:ext cx="955450" cy="699425"/>
            </a:xfrm>
            <a:custGeom>
              <a:avLst/>
              <a:gdLst/>
              <a:ahLst/>
              <a:cxnLst/>
              <a:rect l="l" t="t" r="r" b="b"/>
              <a:pathLst>
                <a:path w="38218" h="27977" fill="none" extrusionOk="0">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9" name="Google Shape;99;p9"/>
            <p:cNvSpPr/>
            <p:nvPr/>
          </p:nvSpPr>
          <p:spPr>
            <a:xfrm>
              <a:off x="722075" y="2896500"/>
              <a:ext cx="284150" cy="109300"/>
            </a:xfrm>
            <a:custGeom>
              <a:avLst/>
              <a:gdLst/>
              <a:ahLst/>
              <a:cxnLst/>
              <a:rect l="l" t="t" r="r" b="b"/>
              <a:pathLst>
                <a:path w="11366" h="4372" fill="none" extrusionOk="0">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0" name="Google Shape;100;p9"/>
            <p:cNvSpPr/>
            <p:nvPr/>
          </p:nvSpPr>
          <p:spPr>
            <a:xfrm>
              <a:off x="459800" y="2456275"/>
              <a:ext cx="808675" cy="549525"/>
            </a:xfrm>
            <a:custGeom>
              <a:avLst/>
              <a:gdLst/>
              <a:ahLst/>
              <a:cxnLst/>
              <a:rect l="l" t="t" r="r" b="b"/>
              <a:pathLst>
                <a:path w="32347" h="21981" fill="none" extrusionOk="0">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 name="Google Shape;101;p9"/>
            <p:cNvSpPr/>
            <p:nvPr/>
          </p:nvSpPr>
          <p:spPr>
            <a:xfrm>
              <a:off x="1081125" y="300577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 name="Google Shape;102;p9"/>
            <p:cNvSpPr/>
            <p:nvPr/>
          </p:nvSpPr>
          <p:spPr>
            <a:xfrm>
              <a:off x="644000" y="3190000"/>
              <a:ext cx="402800" cy="74950"/>
            </a:xfrm>
            <a:custGeom>
              <a:avLst/>
              <a:gdLst/>
              <a:ahLst/>
              <a:cxnLst/>
              <a:rect l="l" t="t" r="r" b="b"/>
              <a:pathLst>
                <a:path w="16112" h="2998" extrusionOk="0">
                  <a:moveTo>
                    <a:pt x="1" y="0"/>
                  </a:moveTo>
                  <a:lnTo>
                    <a:pt x="1" y="2998"/>
                  </a:lnTo>
                  <a:lnTo>
                    <a:pt x="16112" y="2998"/>
                  </a:lnTo>
                  <a:lnTo>
                    <a:pt x="16112"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03" name="Google Shape;103;p9"/>
          <p:cNvSpPr/>
          <p:nvPr/>
        </p:nvSpPr>
        <p:spPr>
          <a:xfrm>
            <a:off x="6835650" y="4832467"/>
            <a:ext cx="3176700" cy="42356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698531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4"/>
        <p:cNvGrpSpPr/>
        <p:nvPr/>
      </p:nvGrpSpPr>
      <p:grpSpPr>
        <a:xfrm>
          <a:off x="0" y="0"/>
          <a:ext cx="0" cy="0"/>
          <a:chOff x="0" y="0"/>
          <a:chExt cx="0" cy="0"/>
        </a:xfrm>
      </p:grpSpPr>
      <p:sp>
        <p:nvSpPr>
          <p:cNvPr id="105" name="Google Shape;105;p10"/>
          <p:cNvSpPr txBox="1">
            <a:spLocks noGrp="1"/>
          </p:cNvSpPr>
          <p:nvPr>
            <p:ph type="title"/>
          </p:nvPr>
        </p:nvSpPr>
        <p:spPr>
          <a:xfrm>
            <a:off x="2448600" y="4462467"/>
            <a:ext cx="4246800" cy="16388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400"/>
              <a:buNone/>
              <a:defRPr sz="3000">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Tree>
    <p:extLst>
      <p:ext uri="{BB962C8B-B14F-4D97-AF65-F5344CB8AC3E}">
        <p14:creationId xmlns:p14="http://schemas.microsoft.com/office/powerpoint/2010/main" val="1129334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6"/>
        <p:cNvGrpSpPr/>
        <p:nvPr/>
      </p:nvGrpSpPr>
      <p:grpSpPr>
        <a:xfrm>
          <a:off x="0" y="0"/>
          <a:ext cx="0" cy="0"/>
          <a:chOff x="0" y="0"/>
          <a:chExt cx="0" cy="0"/>
        </a:xfrm>
      </p:grpSpPr>
      <p:sp>
        <p:nvSpPr>
          <p:cNvPr id="107" name="Google Shape;107;p11"/>
          <p:cNvSpPr txBox="1">
            <a:spLocks noGrp="1"/>
          </p:cNvSpPr>
          <p:nvPr>
            <p:ph type="title" hasCustomPrompt="1"/>
          </p:nvPr>
        </p:nvSpPr>
        <p:spPr>
          <a:xfrm>
            <a:off x="1284000" y="1849733"/>
            <a:ext cx="6576000" cy="2495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0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8" name="Google Shape;108;p11"/>
          <p:cNvSpPr txBox="1">
            <a:spLocks noGrp="1"/>
          </p:cNvSpPr>
          <p:nvPr>
            <p:ph type="subTitle" idx="1"/>
          </p:nvPr>
        </p:nvSpPr>
        <p:spPr>
          <a:xfrm>
            <a:off x="1284000" y="4345433"/>
            <a:ext cx="6576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09" name="Google Shape;109;p11"/>
          <p:cNvSpPr/>
          <p:nvPr/>
        </p:nvSpPr>
        <p:spPr>
          <a:xfrm>
            <a:off x="0" y="5725400"/>
            <a:ext cx="9144000" cy="11324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0" name="Google Shape;110;p11"/>
          <p:cNvSpPr/>
          <p:nvPr/>
        </p:nvSpPr>
        <p:spPr>
          <a:xfrm rot="10800000">
            <a:off x="6151000" y="3242075"/>
            <a:ext cx="3176700" cy="4235600"/>
          </a:xfrm>
          <a:prstGeom prst="blockArc">
            <a:avLst>
              <a:gd name="adj1" fmla="val 7833780"/>
              <a:gd name="adj2" fmla="val 0"/>
              <a:gd name="adj3" fmla="val 25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1" name="Google Shape;111;p11"/>
          <p:cNvSpPr/>
          <p:nvPr/>
        </p:nvSpPr>
        <p:spPr>
          <a:xfrm>
            <a:off x="259375" y="-993533"/>
            <a:ext cx="3176700" cy="4235600"/>
          </a:xfrm>
          <a:prstGeom prst="blockArc">
            <a:avLst>
              <a:gd name="adj1" fmla="val 8337738"/>
              <a:gd name="adj2" fmla="val 0"/>
              <a:gd name="adj3" fmla="val 25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798706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2"/>
        <p:cNvGrpSpPr/>
        <p:nvPr/>
      </p:nvGrpSpPr>
      <p:grpSpPr>
        <a:xfrm>
          <a:off x="0" y="0"/>
          <a:ext cx="0" cy="0"/>
          <a:chOff x="0" y="0"/>
          <a:chExt cx="0" cy="0"/>
        </a:xfrm>
      </p:grpSpPr>
    </p:spTree>
    <p:extLst>
      <p:ext uri="{BB962C8B-B14F-4D97-AF65-F5344CB8AC3E}">
        <p14:creationId xmlns:p14="http://schemas.microsoft.com/office/powerpoint/2010/main" val="3694198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3"/>
        <p:cNvGrpSpPr/>
        <p:nvPr/>
      </p:nvGrpSpPr>
      <p:grpSpPr>
        <a:xfrm>
          <a:off x="0" y="0"/>
          <a:ext cx="0" cy="0"/>
          <a:chOff x="0" y="0"/>
          <a:chExt cx="0" cy="0"/>
        </a:xfrm>
      </p:grpSpPr>
      <p:sp>
        <p:nvSpPr>
          <p:cNvPr id="114" name="Google Shape;114;p13"/>
          <p:cNvSpPr txBox="1">
            <a:spLocks noGrp="1"/>
          </p:cNvSpPr>
          <p:nvPr>
            <p:ph type="title"/>
          </p:nvPr>
        </p:nvSpPr>
        <p:spPr>
          <a:xfrm>
            <a:off x="2202073" y="2091196"/>
            <a:ext cx="2082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5" name="Google Shape;115;p13"/>
          <p:cNvSpPr txBox="1">
            <a:spLocks noGrp="1"/>
          </p:cNvSpPr>
          <p:nvPr>
            <p:ph type="subTitle" idx="1"/>
          </p:nvPr>
        </p:nvSpPr>
        <p:spPr>
          <a:xfrm>
            <a:off x="2202073" y="2794797"/>
            <a:ext cx="2082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3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13"/>
          <p:cNvSpPr txBox="1">
            <a:spLocks noGrp="1"/>
          </p:cNvSpPr>
          <p:nvPr>
            <p:ph type="title" idx="2"/>
          </p:nvPr>
        </p:nvSpPr>
        <p:spPr>
          <a:xfrm>
            <a:off x="6055425" y="2091196"/>
            <a:ext cx="2082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7" name="Google Shape;117;p13"/>
          <p:cNvSpPr txBox="1">
            <a:spLocks noGrp="1"/>
          </p:cNvSpPr>
          <p:nvPr>
            <p:ph type="subTitle" idx="3"/>
          </p:nvPr>
        </p:nvSpPr>
        <p:spPr>
          <a:xfrm>
            <a:off x="6055426" y="2794797"/>
            <a:ext cx="2082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3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13"/>
          <p:cNvSpPr txBox="1">
            <a:spLocks noGrp="1"/>
          </p:cNvSpPr>
          <p:nvPr>
            <p:ph type="title" idx="4"/>
          </p:nvPr>
        </p:nvSpPr>
        <p:spPr>
          <a:xfrm>
            <a:off x="2202073" y="4059951"/>
            <a:ext cx="2082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 name="Google Shape;119;p13"/>
          <p:cNvSpPr txBox="1">
            <a:spLocks noGrp="1"/>
          </p:cNvSpPr>
          <p:nvPr>
            <p:ph type="subTitle" idx="5"/>
          </p:nvPr>
        </p:nvSpPr>
        <p:spPr>
          <a:xfrm>
            <a:off x="2202073" y="4763567"/>
            <a:ext cx="2082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3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 name="Google Shape;120;p13"/>
          <p:cNvSpPr txBox="1">
            <a:spLocks noGrp="1"/>
          </p:cNvSpPr>
          <p:nvPr>
            <p:ph type="title" idx="6"/>
          </p:nvPr>
        </p:nvSpPr>
        <p:spPr>
          <a:xfrm>
            <a:off x="6055425" y="4059951"/>
            <a:ext cx="2082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1" name="Google Shape;121;p13"/>
          <p:cNvSpPr txBox="1">
            <a:spLocks noGrp="1"/>
          </p:cNvSpPr>
          <p:nvPr>
            <p:ph type="subTitle" idx="7"/>
          </p:nvPr>
        </p:nvSpPr>
        <p:spPr>
          <a:xfrm>
            <a:off x="6055426" y="4763567"/>
            <a:ext cx="2082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3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 name="Google Shape;122;p13"/>
          <p:cNvSpPr txBox="1">
            <a:spLocks noGrp="1"/>
          </p:cNvSpPr>
          <p:nvPr>
            <p:ph type="title" idx="8" hasCustomPrompt="1"/>
          </p:nvPr>
        </p:nvSpPr>
        <p:spPr>
          <a:xfrm>
            <a:off x="1006574" y="2107725"/>
            <a:ext cx="1048200" cy="13976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3" name="Google Shape;123;p13"/>
          <p:cNvSpPr txBox="1">
            <a:spLocks noGrp="1"/>
          </p:cNvSpPr>
          <p:nvPr>
            <p:ph type="title" idx="9" hasCustomPrompt="1"/>
          </p:nvPr>
        </p:nvSpPr>
        <p:spPr>
          <a:xfrm>
            <a:off x="1006574" y="4080392"/>
            <a:ext cx="1048200" cy="13976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3"/>
          <p:cNvSpPr txBox="1">
            <a:spLocks noGrp="1"/>
          </p:cNvSpPr>
          <p:nvPr>
            <p:ph type="title" idx="13" hasCustomPrompt="1"/>
          </p:nvPr>
        </p:nvSpPr>
        <p:spPr>
          <a:xfrm>
            <a:off x="4856749" y="2107725"/>
            <a:ext cx="1048200" cy="13976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5" name="Google Shape;125;p13"/>
          <p:cNvSpPr txBox="1">
            <a:spLocks noGrp="1"/>
          </p:cNvSpPr>
          <p:nvPr>
            <p:ph type="title" idx="14" hasCustomPrompt="1"/>
          </p:nvPr>
        </p:nvSpPr>
        <p:spPr>
          <a:xfrm>
            <a:off x="4856749" y="4080392"/>
            <a:ext cx="1048200" cy="13976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6" name="Google Shape;126;p13"/>
          <p:cNvSpPr txBox="1">
            <a:spLocks noGrp="1"/>
          </p:cNvSpPr>
          <p:nvPr>
            <p:ph type="title" idx="15"/>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7" name="Google Shape;127;p13"/>
          <p:cNvSpPr/>
          <p:nvPr/>
        </p:nvSpPr>
        <p:spPr>
          <a:xfrm>
            <a:off x="0" y="-10067"/>
            <a:ext cx="1416900" cy="68580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8" name="Google Shape;128;p13"/>
          <p:cNvSpPr/>
          <p:nvPr/>
        </p:nvSpPr>
        <p:spPr>
          <a:xfrm>
            <a:off x="4745000" y="6053067"/>
            <a:ext cx="3176700" cy="4235600"/>
          </a:xfrm>
          <a:prstGeom prst="blockArc">
            <a:avLst>
              <a:gd name="adj1" fmla="val 10799724"/>
              <a:gd name="adj2" fmla="val 0"/>
              <a:gd name="adj3" fmla="val 25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9" name="Google Shape;129;p13"/>
          <p:cNvSpPr/>
          <p:nvPr/>
        </p:nvSpPr>
        <p:spPr>
          <a:xfrm rot="10800000">
            <a:off x="6634250" y="-2553233"/>
            <a:ext cx="3176700" cy="4235600"/>
          </a:xfrm>
          <a:prstGeom prst="blockArc">
            <a:avLst>
              <a:gd name="adj1" fmla="val 10799724"/>
              <a:gd name="adj2" fmla="val 0"/>
              <a:gd name="adj3" fmla="val 25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77868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3470350" y="2453100"/>
            <a:ext cx="4644300" cy="255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2" name="Google Shape;132;p14"/>
          <p:cNvSpPr txBox="1">
            <a:spLocks noGrp="1"/>
          </p:cNvSpPr>
          <p:nvPr>
            <p:ph type="title" idx="2" hasCustomPrompt="1"/>
          </p:nvPr>
        </p:nvSpPr>
        <p:spPr>
          <a:xfrm>
            <a:off x="7057750" y="899667"/>
            <a:ext cx="1056900" cy="14148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3" name="Google Shape;133;p14"/>
          <p:cNvSpPr txBox="1">
            <a:spLocks noGrp="1"/>
          </p:cNvSpPr>
          <p:nvPr>
            <p:ph type="subTitle" idx="1"/>
          </p:nvPr>
        </p:nvSpPr>
        <p:spPr>
          <a:xfrm>
            <a:off x="5558050" y="5007100"/>
            <a:ext cx="25566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atin typeface="Nunito"/>
                <a:ea typeface="Nunito"/>
                <a:cs typeface="Nunito"/>
                <a:sym typeface="Nunito"/>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362643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719999" y="5308800"/>
            <a:ext cx="3950100" cy="709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6" name="Google Shape;136;p15"/>
          <p:cNvSpPr txBox="1">
            <a:spLocks noGrp="1"/>
          </p:cNvSpPr>
          <p:nvPr>
            <p:ph type="subTitle" idx="1"/>
          </p:nvPr>
        </p:nvSpPr>
        <p:spPr>
          <a:xfrm>
            <a:off x="719999" y="3548025"/>
            <a:ext cx="4738800" cy="169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15"/>
          <p:cNvSpPr/>
          <p:nvPr/>
        </p:nvSpPr>
        <p:spPr>
          <a:xfrm>
            <a:off x="7620000" y="167"/>
            <a:ext cx="1524000" cy="68580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9202875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38"/>
        <p:cNvGrpSpPr/>
        <p:nvPr/>
      </p:nvGrpSpPr>
      <p:grpSpPr>
        <a:xfrm>
          <a:off x="0" y="0"/>
          <a:ext cx="0" cy="0"/>
          <a:chOff x="0" y="0"/>
          <a:chExt cx="0" cy="0"/>
        </a:xfrm>
      </p:grpSpPr>
      <p:sp>
        <p:nvSpPr>
          <p:cNvPr id="139" name="Google Shape;139;p16"/>
          <p:cNvSpPr txBox="1">
            <a:spLocks noGrp="1"/>
          </p:cNvSpPr>
          <p:nvPr>
            <p:ph type="subTitle" idx="1"/>
          </p:nvPr>
        </p:nvSpPr>
        <p:spPr>
          <a:xfrm>
            <a:off x="755175" y="4035900"/>
            <a:ext cx="3825600" cy="1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16"/>
          <p:cNvSpPr txBox="1">
            <a:spLocks noGrp="1"/>
          </p:cNvSpPr>
          <p:nvPr>
            <p:ph type="title"/>
          </p:nvPr>
        </p:nvSpPr>
        <p:spPr>
          <a:xfrm>
            <a:off x="755225" y="3019133"/>
            <a:ext cx="3825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p:nvPr/>
        </p:nvSpPr>
        <p:spPr>
          <a:xfrm>
            <a:off x="5399925" y="-10067"/>
            <a:ext cx="3744300" cy="68580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42" name="Google Shape;142;p16"/>
          <p:cNvGrpSpPr/>
          <p:nvPr/>
        </p:nvGrpSpPr>
        <p:grpSpPr>
          <a:xfrm>
            <a:off x="4578389" y="2889149"/>
            <a:ext cx="2187867" cy="2909964"/>
            <a:chOff x="238125" y="2234600"/>
            <a:chExt cx="1248925" cy="1245775"/>
          </a:xfrm>
        </p:grpSpPr>
        <p:sp>
          <p:nvSpPr>
            <p:cNvPr id="143" name="Google Shape;143;p16"/>
            <p:cNvSpPr/>
            <p:nvPr/>
          </p:nvSpPr>
          <p:spPr>
            <a:xfrm>
              <a:off x="238125" y="2234600"/>
              <a:ext cx="1248925" cy="1245775"/>
            </a:xfrm>
            <a:custGeom>
              <a:avLst/>
              <a:gdLst/>
              <a:ahLst/>
              <a:cxnLst/>
              <a:rect l="l" t="t" r="r" b="b"/>
              <a:pathLst>
                <a:path w="49957" h="49831" extrusionOk="0">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4" name="Google Shape;144;p16"/>
            <p:cNvSpPr/>
            <p:nvPr/>
          </p:nvSpPr>
          <p:spPr>
            <a:xfrm>
              <a:off x="238125" y="2234600"/>
              <a:ext cx="1248925" cy="1245775"/>
            </a:xfrm>
            <a:custGeom>
              <a:avLst/>
              <a:gdLst/>
              <a:ahLst/>
              <a:cxnLst/>
              <a:rect l="l" t="t" r="r" b="b"/>
              <a:pathLst>
                <a:path w="49957" h="49831" fill="none" extrusionOk="0">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5" name="Google Shape;145;p16"/>
            <p:cNvSpPr/>
            <p:nvPr/>
          </p:nvSpPr>
          <p:spPr>
            <a:xfrm>
              <a:off x="313050" y="2312650"/>
              <a:ext cx="1102175" cy="1099050"/>
            </a:xfrm>
            <a:custGeom>
              <a:avLst/>
              <a:gdLst/>
              <a:ahLst/>
              <a:cxnLst/>
              <a:rect l="l" t="t" r="r" b="b"/>
              <a:pathLst>
                <a:path w="44087" h="43962" fill="none" extrusionOk="0">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6" name="Google Shape;146;p16"/>
            <p:cNvSpPr/>
            <p:nvPr/>
          </p:nvSpPr>
          <p:spPr>
            <a:xfrm>
              <a:off x="862575" y="3411675"/>
              <a:ext cx="25" cy="25"/>
            </a:xfrm>
            <a:custGeom>
              <a:avLst/>
              <a:gdLst/>
              <a:ahLst/>
              <a:cxnLst/>
              <a:rect l="l" t="t" r="r" b="b"/>
              <a:pathLst>
                <a:path w="1" h="1" fill="none" extrusionOk="0">
                  <a:moveTo>
                    <a:pt x="0" y="0"/>
                  </a:moveTo>
                  <a:lnTo>
                    <a:pt x="0"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7" name="Google Shape;147;p16"/>
            <p:cNvSpPr/>
            <p:nvPr/>
          </p:nvSpPr>
          <p:spPr>
            <a:xfrm>
              <a:off x="384850" y="2381325"/>
              <a:ext cx="955450" cy="699425"/>
            </a:xfrm>
            <a:custGeom>
              <a:avLst/>
              <a:gdLst/>
              <a:ahLst/>
              <a:cxnLst/>
              <a:rect l="l" t="t" r="r" b="b"/>
              <a:pathLst>
                <a:path w="38218" h="27977" extrusionOk="0">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8" name="Google Shape;148;p16"/>
            <p:cNvSpPr/>
            <p:nvPr/>
          </p:nvSpPr>
          <p:spPr>
            <a:xfrm>
              <a:off x="384850" y="2381325"/>
              <a:ext cx="955450" cy="699425"/>
            </a:xfrm>
            <a:custGeom>
              <a:avLst/>
              <a:gdLst/>
              <a:ahLst/>
              <a:cxnLst/>
              <a:rect l="l" t="t" r="r" b="b"/>
              <a:pathLst>
                <a:path w="38218" h="27977" fill="none" extrusionOk="0">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9" name="Google Shape;149;p16"/>
            <p:cNvSpPr/>
            <p:nvPr/>
          </p:nvSpPr>
          <p:spPr>
            <a:xfrm>
              <a:off x="722075" y="2896500"/>
              <a:ext cx="284150" cy="109300"/>
            </a:xfrm>
            <a:custGeom>
              <a:avLst/>
              <a:gdLst/>
              <a:ahLst/>
              <a:cxnLst/>
              <a:rect l="l" t="t" r="r" b="b"/>
              <a:pathLst>
                <a:path w="11366" h="4372" fill="none" extrusionOk="0">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0" name="Google Shape;150;p16"/>
            <p:cNvSpPr/>
            <p:nvPr/>
          </p:nvSpPr>
          <p:spPr>
            <a:xfrm>
              <a:off x="459800" y="2456275"/>
              <a:ext cx="808675" cy="549525"/>
            </a:xfrm>
            <a:custGeom>
              <a:avLst/>
              <a:gdLst/>
              <a:ahLst/>
              <a:cxnLst/>
              <a:rect l="l" t="t" r="r" b="b"/>
              <a:pathLst>
                <a:path w="32347" h="21981" fill="none" extrusionOk="0">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1" name="Google Shape;151;p16"/>
            <p:cNvSpPr/>
            <p:nvPr/>
          </p:nvSpPr>
          <p:spPr>
            <a:xfrm>
              <a:off x="1081125" y="300577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2" name="Google Shape;152;p16"/>
            <p:cNvSpPr/>
            <p:nvPr/>
          </p:nvSpPr>
          <p:spPr>
            <a:xfrm>
              <a:off x="644000" y="3190000"/>
              <a:ext cx="402800" cy="74950"/>
            </a:xfrm>
            <a:custGeom>
              <a:avLst/>
              <a:gdLst/>
              <a:ahLst/>
              <a:cxnLst/>
              <a:rect l="l" t="t" r="r" b="b"/>
              <a:pathLst>
                <a:path w="16112" h="2998" extrusionOk="0">
                  <a:moveTo>
                    <a:pt x="1" y="0"/>
                  </a:moveTo>
                  <a:lnTo>
                    <a:pt x="1" y="2998"/>
                  </a:lnTo>
                  <a:lnTo>
                    <a:pt x="16112" y="2998"/>
                  </a:lnTo>
                  <a:lnTo>
                    <a:pt x="16112"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53" name="Google Shape;153;p16"/>
          <p:cNvSpPr/>
          <p:nvPr/>
        </p:nvSpPr>
        <p:spPr>
          <a:xfrm rot="10800000">
            <a:off x="4733175" y="-2553233"/>
            <a:ext cx="3176700" cy="42356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4" name="Google Shape;154;p16"/>
          <p:cNvSpPr/>
          <p:nvPr/>
        </p:nvSpPr>
        <p:spPr>
          <a:xfrm>
            <a:off x="7340550" y="5100567"/>
            <a:ext cx="3176700" cy="42356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55" name="Google Shape;155;p16"/>
          <p:cNvGrpSpPr/>
          <p:nvPr/>
        </p:nvGrpSpPr>
        <p:grpSpPr>
          <a:xfrm>
            <a:off x="7449589" y="1126048"/>
            <a:ext cx="2187867" cy="2909856"/>
            <a:chOff x="4222125" y="2272050"/>
            <a:chExt cx="1248925" cy="1245800"/>
          </a:xfrm>
        </p:grpSpPr>
        <p:sp>
          <p:nvSpPr>
            <p:cNvPr id="156" name="Google Shape;156;p16"/>
            <p:cNvSpPr/>
            <p:nvPr/>
          </p:nvSpPr>
          <p:spPr>
            <a:xfrm>
              <a:off x="4222125" y="2272050"/>
              <a:ext cx="1248925" cy="1245800"/>
            </a:xfrm>
            <a:custGeom>
              <a:avLst/>
              <a:gdLst/>
              <a:ahLst/>
              <a:cxnLst/>
              <a:rect l="l" t="t" r="r" b="b"/>
              <a:pathLst>
                <a:path w="49957" h="49832" extrusionOk="0">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7" name="Google Shape;157;p16"/>
            <p:cNvSpPr/>
            <p:nvPr/>
          </p:nvSpPr>
          <p:spPr>
            <a:xfrm>
              <a:off x="4222125" y="2272050"/>
              <a:ext cx="1248925" cy="1245800"/>
            </a:xfrm>
            <a:custGeom>
              <a:avLst/>
              <a:gdLst/>
              <a:ahLst/>
              <a:cxnLst/>
              <a:rect l="l" t="t" r="r" b="b"/>
              <a:pathLst>
                <a:path w="49957" h="49832" fill="none" extrusionOk="0">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8" name="Google Shape;158;p16"/>
            <p:cNvSpPr/>
            <p:nvPr/>
          </p:nvSpPr>
          <p:spPr>
            <a:xfrm>
              <a:off x="4297050" y="2350125"/>
              <a:ext cx="1102200" cy="1099025"/>
            </a:xfrm>
            <a:custGeom>
              <a:avLst/>
              <a:gdLst/>
              <a:ahLst/>
              <a:cxnLst/>
              <a:rect l="l" t="t" r="r" b="b"/>
              <a:pathLst>
                <a:path w="44088" h="43961" fill="none" extrusionOk="0">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9" name="Google Shape;159;p16"/>
            <p:cNvSpPr/>
            <p:nvPr/>
          </p:nvSpPr>
          <p:spPr>
            <a:xfrm>
              <a:off x="4846575" y="34491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0" name="Google Shape;160;p16"/>
            <p:cNvSpPr/>
            <p:nvPr/>
          </p:nvSpPr>
          <p:spPr>
            <a:xfrm>
              <a:off x="4368875" y="2418800"/>
              <a:ext cx="955425" cy="952300"/>
            </a:xfrm>
            <a:custGeom>
              <a:avLst/>
              <a:gdLst/>
              <a:ahLst/>
              <a:cxnLst/>
              <a:rect l="l" t="t" r="r" b="b"/>
              <a:pathLst>
                <a:path w="38217" h="38092" extrusionOk="0">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1" name="Google Shape;161;p16"/>
            <p:cNvSpPr/>
            <p:nvPr/>
          </p:nvSpPr>
          <p:spPr>
            <a:xfrm>
              <a:off x="4368875" y="2418800"/>
              <a:ext cx="955425" cy="952300"/>
            </a:xfrm>
            <a:custGeom>
              <a:avLst/>
              <a:gdLst/>
              <a:ahLst/>
              <a:cxnLst/>
              <a:rect l="l" t="t" r="r" b="b"/>
              <a:pathLst>
                <a:path w="38217" h="38092" fill="none" extrusionOk="0">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2" name="Google Shape;162;p16"/>
            <p:cNvSpPr/>
            <p:nvPr/>
          </p:nvSpPr>
          <p:spPr>
            <a:xfrm>
              <a:off x="4450050" y="2493725"/>
              <a:ext cx="796200" cy="331000"/>
            </a:xfrm>
            <a:custGeom>
              <a:avLst/>
              <a:gdLst/>
              <a:ahLst/>
              <a:cxnLst/>
              <a:rect l="l" t="t" r="r" b="b"/>
              <a:pathLst>
                <a:path w="31848" h="13240" fill="none" extrusionOk="0">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3" name="Google Shape;163;p16"/>
            <p:cNvSpPr/>
            <p:nvPr/>
          </p:nvSpPr>
          <p:spPr>
            <a:xfrm>
              <a:off x="4471900" y="3043250"/>
              <a:ext cx="265425" cy="243550"/>
            </a:xfrm>
            <a:custGeom>
              <a:avLst/>
              <a:gdLst/>
              <a:ahLst/>
              <a:cxnLst/>
              <a:rect l="l" t="t" r="r" b="b"/>
              <a:pathLst>
                <a:path w="10617" h="9742" fill="none" extrusionOk="0">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4" name="Google Shape;164;p16"/>
            <p:cNvSpPr/>
            <p:nvPr/>
          </p:nvSpPr>
          <p:spPr>
            <a:xfrm>
              <a:off x="4958975" y="3043250"/>
              <a:ext cx="265425" cy="243550"/>
            </a:xfrm>
            <a:custGeom>
              <a:avLst/>
              <a:gdLst/>
              <a:ahLst/>
              <a:cxnLst/>
              <a:rect l="l" t="t" r="r" b="b"/>
              <a:pathLst>
                <a:path w="10617" h="9742" fill="none" extrusionOk="0">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5" name="Google Shape;165;p16"/>
            <p:cNvSpPr/>
            <p:nvPr/>
          </p:nvSpPr>
          <p:spPr>
            <a:xfrm>
              <a:off x="4443800" y="2896500"/>
              <a:ext cx="808700" cy="405925"/>
            </a:xfrm>
            <a:custGeom>
              <a:avLst/>
              <a:gdLst/>
              <a:ahLst/>
              <a:cxnLst/>
              <a:rect l="l" t="t" r="r" b="b"/>
              <a:pathLst>
                <a:path w="32348" h="16237" fill="none" extrusionOk="0">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6" name="Google Shape;166;p16"/>
            <p:cNvSpPr/>
            <p:nvPr/>
          </p:nvSpPr>
          <p:spPr>
            <a:xfrm>
              <a:off x="5246225" y="29714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7" name="Google Shape;167;p16"/>
            <p:cNvSpPr/>
            <p:nvPr/>
          </p:nvSpPr>
          <p:spPr>
            <a:xfrm>
              <a:off x="4812225" y="2971425"/>
              <a:ext cx="71850" cy="71850"/>
            </a:xfrm>
            <a:custGeom>
              <a:avLst/>
              <a:gdLst/>
              <a:ahLst/>
              <a:cxnLst/>
              <a:rect l="l" t="t" r="r" b="b"/>
              <a:pathLst>
                <a:path w="2874" h="2874" extrusionOk="0">
                  <a:moveTo>
                    <a:pt x="1" y="1"/>
                  </a:moveTo>
                  <a:lnTo>
                    <a:pt x="1" y="2873"/>
                  </a:lnTo>
                  <a:lnTo>
                    <a:pt x="2873" y="2873"/>
                  </a:lnTo>
                  <a:lnTo>
                    <a:pt x="2873"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40256277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68"/>
        <p:cNvGrpSpPr/>
        <p:nvPr/>
      </p:nvGrpSpPr>
      <p:grpSpPr>
        <a:xfrm>
          <a:off x="0" y="0"/>
          <a:ext cx="0" cy="0"/>
          <a:chOff x="0" y="0"/>
          <a:chExt cx="0" cy="0"/>
        </a:xfrm>
      </p:grpSpPr>
      <p:sp>
        <p:nvSpPr>
          <p:cNvPr id="169" name="Google Shape;169;p17"/>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0" name="Google Shape;170;p17"/>
          <p:cNvSpPr txBox="1">
            <a:spLocks noGrp="1"/>
          </p:cNvSpPr>
          <p:nvPr>
            <p:ph type="title" idx="2"/>
          </p:nvPr>
        </p:nvSpPr>
        <p:spPr>
          <a:xfrm>
            <a:off x="872075" y="3710449"/>
            <a:ext cx="21753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17"/>
          <p:cNvSpPr txBox="1">
            <a:spLocks noGrp="1"/>
          </p:cNvSpPr>
          <p:nvPr>
            <p:ph type="subTitle" idx="1"/>
          </p:nvPr>
        </p:nvSpPr>
        <p:spPr>
          <a:xfrm>
            <a:off x="872075" y="4539899"/>
            <a:ext cx="21753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7"/>
          <p:cNvSpPr txBox="1">
            <a:spLocks noGrp="1"/>
          </p:cNvSpPr>
          <p:nvPr>
            <p:ph type="title" idx="3"/>
          </p:nvPr>
        </p:nvSpPr>
        <p:spPr>
          <a:xfrm>
            <a:off x="3484425" y="3710449"/>
            <a:ext cx="21753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17"/>
          <p:cNvSpPr txBox="1">
            <a:spLocks noGrp="1"/>
          </p:cNvSpPr>
          <p:nvPr>
            <p:ph type="subTitle" idx="4"/>
          </p:nvPr>
        </p:nvSpPr>
        <p:spPr>
          <a:xfrm>
            <a:off x="3484425" y="4539899"/>
            <a:ext cx="21753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4" name="Google Shape;174;p17"/>
          <p:cNvSpPr txBox="1">
            <a:spLocks noGrp="1"/>
          </p:cNvSpPr>
          <p:nvPr>
            <p:ph type="title" idx="5"/>
          </p:nvPr>
        </p:nvSpPr>
        <p:spPr>
          <a:xfrm>
            <a:off x="6096774" y="3710449"/>
            <a:ext cx="21753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17"/>
          <p:cNvSpPr txBox="1">
            <a:spLocks noGrp="1"/>
          </p:cNvSpPr>
          <p:nvPr>
            <p:ph type="subTitle" idx="6"/>
          </p:nvPr>
        </p:nvSpPr>
        <p:spPr>
          <a:xfrm>
            <a:off x="6096774" y="4539899"/>
            <a:ext cx="21753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7"/>
          <p:cNvSpPr/>
          <p:nvPr/>
        </p:nvSpPr>
        <p:spPr>
          <a:xfrm>
            <a:off x="-54958" y="5122833"/>
            <a:ext cx="9277200" cy="17516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77" name="Google Shape;177;p17"/>
          <p:cNvGrpSpPr/>
          <p:nvPr/>
        </p:nvGrpSpPr>
        <p:grpSpPr>
          <a:xfrm>
            <a:off x="6688214" y="3664581"/>
            <a:ext cx="2187867" cy="2909856"/>
            <a:chOff x="4222125" y="2272050"/>
            <a:chExt cx="1248925" cy="1245800"/>
          </a:xfrm>
        </p:grpSpPr>
        <p:sp>
          <p:nvSpPr>
            <p:cNvPr id="178" name="Google Shape;178;p17"/>
            <p:cNvSpPr/>
            <p:nvPr/>
          </p:nvSpPr>
          <p:spPr>
            <a:xfrm>
              <a:off x="4222125" y="2272050"/>
              <a:ext cx="1248925" cy="1245800"/>
            </a:xfrm>
            <a:custGeom>
              <a:avLst/>
              <a:gdLst/>
              <a:ahLst/>
              <a:cxnLst/>
              <a:rect l="l" t="t" r="r" b="b"/>
              <a:pathLst>
                <a:path w="49957" h="49832" extrusionOk="0">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79" name="Google Shape;179;p17"/>
            <p:cNvSpPr/>
            <p:nvPr/>
          </p:nvSpPr>
          <p:spPr>
            <a:xfrm>
              <a:off x="4222125" y="2272050"/>
              <a:ext cx="1248925" cy="1245800"/>
            </a:xfrm>
            <a:custGeom>
              <a:avLst/>
              <a:gdLst/>
              <a:ahLst/>
              <a:cxnLst/>
              <a:rect l="l" t="t" r="r" b="b"/>
              <a:pathLst>
                <a:path w="49957" h="49832" fill="none" extrusionOk="0">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0" name="Google Shape;180;p17"/>
            <p:cNvSpPr/>
            <p:nvPr/>
          </p:nvSpPr>
          <p:spPr>
            <a:xfrm>
              <a:off x="4297050" y="2350125"/>
              <a:ext cx="1102200" cy="1099025"/>
            </a:xfrm>
            <a:custGeom>
              <a:avLst/>
              <a:gdLst/>
              <a:ahLst/>
              <a:cxnLst/>
              <a:rect l="l" t="t" r="r" b="b"/>
              <a:pathLst>
                <a:path w="44088" h="43961" fill="none" extrusionOk="0">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1" name="Google Shape;181;p17"/>
            <p:cNvSpPr/>
            <p:nvPr/>
          </p:nvSpPr>
          <p:spPr>
            <a:xfrm>
              <a:off x="4846575" y="34491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2" name="Google Shape;182;p17"/>
            <p:cNvSpPr/>
            <p:nvPr/>
          </p:nvSpPr>
          <p:spPr>
            <a:xfrm>
              <a:off x="4368875" y="2418800"/>
              <a:ext cx="955425" cy="952300"/>
            </a:xfrm>
            <a:custGeom>
              <a:avLst/>
              <a:gdLst/>
              <a:ahLst/>
              <a:cxnLst/>
              <a:rect l="l" t="t" r="r" b="b"/>
              <a:pathLst>
                <a:path w="38217" h="38092" extrusionOk="0">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3" name="Google Shape;183;p17"/>
            <p:cNvSpPr/>
            <p:nvPr/>
          </p:nvSpPr>
          <p:spPr>
            <a:xfrm>
              <a:off x="4368875" y="2418800"/>
              <a:ext cx="955425" cy="952300"/>
            </a:xfrm>
            <a:custGeom>
              <a:avLst/>
              <a:gdLst/>
              <a:ahLst/>
              <a:cxnLst/>
              <a:rect l="l" t="t" r="r" b="b"/>
              <a:pathLst>
                <a:path w="38217" h="38092" fill="none" extrusionOk="0">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4" name="Google Shape;184;p17"/>
            <p:cNvSpPr/>
            <p:nvPr/>
          </p:nvSpPr>
          <p:spPr>
            <a:xfrm>
              <a:off x="4450050" y="2493725"/>
              <a:ext cx="796200" cy="331000"/>
            </a:xfrm>
            <a:custGeom>
              <a:avLst/>
              <a:gdLst/>
              <a:ahLst/>
              <a:cxnLst/>
              <a:rect l="l" t="t" r="r" b="b"/>
              <a:pathLst>
                <a:path w="31848" h="13240" fill="none" extrusionOk="0">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5" name="Google Shape;185;p17"/>
            <p:cNvSpPr/>
            <p:nvPr/>
          </p:nvSpPr>
          <p:spPr>
            <a:xfrm>
              <a:off x="4471900" y="3043250"/>
              <a:ext cx="265425" cy="243550"/>
            </a:xfrm>
            <a:custGeom>
              <a:avLst/>
              <a:gdLst/>
              <a:ahLst/>
              <a:cxnLst/>
              <a:rect l="l" t="t" r="r" b="b"/>
              <a:pathLst>
                <a:path w="10617" h="9742" fill="none" extrusionOk="0">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6" name="Google Shape;186;p17"/>
            <p:cNvSpPr/>
            <p:nvPr/>
          </p:nvSpPr>
          <p:spPr>
            <a:xfrm>
              <a:off x="4958975" y="3043250"/>
              <a:ext cx="265425" cy="243550"/>
            </a:xfrm>
            <a:custGeom>
              <a:avLst/>
              <a:gdLst/>
              <a:ahLst/>
              <a:cxnLst/>
              <a:rect l="l" t="t" r="r" b="b"/>
              <a:pathLst>
                <a:path w="10617" h="9742" fill="none" extrusionOk="0">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7" name="Google Shape;187;p17"/>
            <p:cNvSpPr/>
            <p:nvPr/>
          </p:nvSpPr>
          <p:spPr>
            <a:xfrm>
              <a:off x="4443800" y="2896500"/>
              <a:ext cx="808700" cy="405925"/>
            </a:xfrm>
            <a:custGeom>
              <a:avLst/>
              <a:gdLst/>
              <a:ahLst/>
              <a:cxnLst/>
              <a:rect l="l" t="t" r="r" b="b"/>
              <a:pathLst>
                <a:path w="32348" h="16237" fill="none" extrusionOk="0">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8" name="Google Shape;188;p17"/>
            <p:cNvSpPr/>
            <p:nvPr/>
          </p:nvSpPr>
          <p:spPr>
            <a:xfrm>
              <a:off x="5246225" y="29714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9" name="Google Shape;189;p17"/>
            <p:cNvSpPr/>
            <p:nvPr/>
          </p:nvSpPr>
          <p:spPr>
            <a:xfrm>
              <a:off x="4812225" y="2971425"/>
              <a:ext cx="71850" cy="71850"/>
            </a:xfrm>
            <a:custGeom>
              <a:avLst/>
              <a:gdLst/>
              <a:ahLst/>
              <a:cxnLst/>
              <a:rect l="l" t="t" r="r" b="b"/>
              <a:pathLst>
                <a:path w="2874" h="2874" extrusionOk="0">
                  <a:moveTo>
                    <a:pt x="1" y="1"/>
                  </a:moveTo>
                  <a:lnTo>
                    <a:pt x="1" y="2873"/>
                  </a:lnTo>
                  <a:lnTo>
                    <a:pt x="2873" y="2873"/>
                  </a:lnTo>
                  <a:lnTo>
                    <a:pt x="2873"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1048021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90"/>
        <p:cNvGrpSpPr/>
        <p:nvPr/>
      </p:nvGrpSpPr>
      <p:grpSpPr>
        <a:xfrm>
          <a:off x="0" y="0"/>
          <a:ext cx="0" cy="0"/>
          <a:chOff x="0" y="0"/>
          <a:chExt cx="0" cy="0"/>
        </a:xfrm>
      </p:grpSpPr>
      <p:sp>
        <p:nvSpPr>
          <p:cNvPr id="191" name="Google Shape;191;p18"/>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92" name="Google Shape;192;p18"/>
          <p:cNvSpPr txBox="1">
            <a:spLocks noGrp="1"/>
          </p:cNvSpPr>
          <p:nvPr>
            <p:ph type="title" idx="2"/>
          </p:nvPr>
        </p:nvSpPr>
        <p:spPr>
          <a:xfrm>
            <a:off x="2424850" y="2157667"/>
            <a:ext cx="1978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18"/>
          <p:cNvSpPr txBox="1">
            <a:spLocks noGrp="1"/>
          </p:cNvSpPr>
          <p:nvPr>
            <p:ph type="subTitle" idx="1"/>
          </p:nvPr>
        </p:nvSpPr>
        <p:spPr>
          <a:xfrm>
            <a:off x="2314663" y="2872433"/>
            <a:ext cx="1880700" cy="101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4" name="Google Shape;194;p18"/>
          <p:cNvSpPr txBox="1">
            <a:spLocks noGrp="1"/>
          </p:cNvSpPr>
          <p:nvPr>
            <p:ph type="title" idx="3"/>
          </p:nvPr>
        </p:nvSpPr>
        <p:spPr>
          <a:xfrm>
            <a:off x="4740958" y="2157667"/>
            <a:ext cx="19782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18"/>
          <p:cNvSpPr txBox="1">
            <a:spLocks noGrp="1"/>
          </p:cNvSpPr>
          <p:nvPr>
            <p:ph type="subTitle" idx="4"/>
          </p:nvPr>
        </p:nvSpPr>
        <p:spPr>
          <a:xfrm>
            <a:off x="4948638" y="2872433"/>
            <a:ext cx="1880700" cy="101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6" name="Google Shape;196;p18"/>
          <p:cNvSpPr txBox="1">
            <a:spLocks noGrp="1"/>
          </p:cNvSpPr>
          <p:nvPr>
            <p:ph type="title" idx="5"/>
          </p:nvPr>
        </p:nvSpPr>
        <p:spPr>
          <a:xfrm>
            <a:off x="2424850" y="4068867"/>
            <a:ext cx="1978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18"/>
          <p:cNvSpPr txBox="1">
            <a:spLocks noGrp="1"/>
          </p:cNvSpPr>
          <p:nvPr>
            <p:ph type="subTitle" idx="6"/>
          </p:nvPr>
        </p:nvSpPr>
        <p:spPr>
          <a:xfrm>
            <a:off x="2314663" y="4787268"/>
            <a:ext cx="1880700" cy="101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18"/>
          <p:cNvSpPr txBox="1">
            <a:spLocks noGrp="1"/>
          </p:cNvSpPr>
          <p:nvPr>
            <p:ph type="title" idx="7"/>
          </p:nvPr>
        </p:nvSpPr>
        <p:spPr>
          <a:xfrm>
            <a:off x="4740958" y="4068867"/>
            <a:ext cx="19782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18"/>
          <p:cNvSpPr txBox="1">
            <a:spLocks noGrp="1"/>
          </p:cNvSpPr>
          <p:nvPr>
            <p:ph type="subTitle" idx="8"/>
          </p:nvPr>
        </p:nvSpPr>
        <p:spPr>
          <a:xfrm>
            <a:off x="4948638" y="4787268"/>
            <a:ext cx="1880700" cy="101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18"/>
          <p:cNvSpPr/>
          <p:nvPr/>
        </p:nvSpPr>
        <p:spPr>
          <a:xfrm>
            <a:off x="0" y="2861267"/>
            <a:ext cx="520500" cy="29276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01" name="Google Shape;201;p18"/>
          <p:cNvSpPr/>
          <p:nvPr/>
        </p:nvSpPr>
        <p:spPr>
          <a:xfrm>
            <a:off x="8623500" y="2861267"/>
            <a:ext cx="520500" cy="29276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1464014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02"/>
        <p:cNvGrpSpPr/>
        <p:nvPr/>
      </p:nvGrpSpPr>
      <p:grpSpPr>
        <a:xfrm>
          <a:off x="0" y="0"/>
          <a:ext cx="0" cy="0"/>
          <a:chOff x="0" y="0"/>
          <a:chExt cx="0" cy="0"/>
        </a:xfrm>
      </p:grpSpPr>
      <p:sp>
        <p:nvSpPr>
          <p:cNvPr id="203" name="Google Shape;203;p19"/>
          <p:cNvSpPr txBox="1">
            <a:spLocks noGrp="1"/>
          </p:cNvSpPr>
          <p:nvPr>
            <p:ph type="title"/>
          </p:nvPr>
        </p:nvSpPr>
        <p:spPr>
          <a:xfrm>
            <a:off x="720000" y="593367"/>
            <a:ext cx="38163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4" name="Google Shape;204;p19"/>
          <p:cNvSpPr txBox="1">
            <a:spLocks noGrp="1"/>
          </p:cNvSpPr>
          <p:nvPr>
            <p:ph type="title" idx="2"/>
          </p:nvPr>
        </p:nvSpPr>
        <p:spPr>
          <a:xfrm>
            <a:off x="719988" y="2386800"/>
            <a:ext cx="22341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19"/>
          <p:cNvSpPr txBox="1">
            <a:spLocks noGrp="1"/>
          </p:cNvSpPr>
          <p:nvPr>
            <p:ph type="subTitle" idx="1"/>
          </p:nvPr>
        </p:nvSpPr>
        <p:spPr>
          <a:xfrm>
            <a:off x="896688" y="3101567"/>
            <a:ext cx="1880700" cy="101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19"/>
          <p:cNvSpPr txBox="1">
            <a:spLocks noGrp="1"/>
          </p:cNvSpPr>
          <p:nvPr>
            <p:ph type="title" idx="3"/>
          </p:nvPr>
        </p:nvSpPr>
        <p:spPr>
          <a:xfrm>
            <a:off x="3353974" y="2386800"/>
            <a:ext cx="22341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19"/>
          <p:cNvSpPr txBox="1">
            <a:spLocks noGrp="1"/>
          </p:cNvSpPr>
          <p:nvPr>
            <p:ph type="subTitle" idx="4"/>
          </p:nvPr>
        </p:nvSpPr>
        <p:spPr>
          <a:xfrm>
            <a:off x="3530663" y="3101567"/>
            <a:ext cx="1880700" cy="101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8" name="Google Shape;208;p19"/>
          <p:cNvSpPr txBox="1">
            <a:spLocks noGrp="1"/>
          </p:cNvSpPr>
          <p:nvPr>
            <p:ph type="title" idx="5"/>
          </p:nvPr>
        </p:nvSpPr>
        <p:spPr>
          <a:xfrm>
            <a:off x="719988" y="4298000"/>
            <a:ext cx="22341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9" name="Google Shape;209;p19"/>
          <p:cNvSpPr txBox="1">
            <a:spLocks noGrp="1"/>
          </p:cNvSpPr>
          <p:nvPr>
            <p:ph type="subTitle" idx="6"/>
          </p:nvPr>
        </p:nvSpPr>
        <p:spPr>
          <a:xfrm>
            <a:off x="896688" y="5016401"/>
            <a:ext cx="1880700" cy="101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0" name="Google Shape;210;p19"/>
          <p:cNvSpPr txBox="1">
            <a:spLocks noGrp="1"/>
          </p:cNvSpPr>
          <p:nvPr>
            <p:ph type="title" idx="7"/>
          </p:nvPr>
        </p:nvSpPr>
        <p:spPr>
          <a:xfrm>
            <a:off x="3353974" y="4298000"/>
            <a:ext cx="22341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19"/>
          <p:cNvSpPr txBox="1">
            <a:spLocks noGrp="1"/>
          </p:cNvSpPr>
          <p:nvPr>
            <p:ph type="subTitle" idx="8"/>
          </p:nvPr>
        </p:nvSpPr>
        <p:spPr>
          <a:xfrm>
            <a:off x="3530663" y="5016401"/>
            <a:ext cx="1880700" cy="101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608413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12"/>
        <p:cNvGrpSpPr/>
        <p:nvPr/>
      </p:nvGrpSpPr>
      <p:grpSpPr>
        <a:xfrm>
          <a:off x="0" y="0"/>
          <a:ext cx="0" cy="0"/>
          <a:chOff x="0" y="0"/>
          <a:chExt cx="0" cy="0"/>
        </a:xfrm>
      </p:grpSpPr>
      <p:sp>
        <p:nvSpPr>
          <p:cNvPr id="213" name="Google Shape;213;p20"/>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14" name="Google Shape;214;p20"/>
          <p:cNvSpPr txBox="1">
            <a:spLocks noGrp="1"/>
          </p:cNvSpPr>
          <p:nvPr>
            <p:ph type="title" idx="2"/>
          </p:nvPr>
        </p:nvSpPr>
        <p:spPr>
          <a:xfrm>
            <a:off x="720151" y="2378469"/>
            <a:ext cx="2204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5" name="Google Shape;215;p20"/>
          <p:cNvSpPr txBox="1">
            <a:spLocks noGrp="1"/>
          </p:cNvSpPr>
          <p:nvPr>
            <p:ph type="subTitle" idx="1"/>
          </p:nvPr>
        </p:nvSpPr>
        <p:spPr>
          <a:xfrm>
            <a:off x="855750" y="3044825"/>
            <a:ext cx="19329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6" name="Google Shape;216;p20"/>
          <p:cNvSpPr txBox="1">
            <a:spLocks noGrp="1"/>
          </p:cNvSpPr>
          <p:nvPr>
            <p:ph type="title" idx="3"/>
          </p:nvPr>
        </p:nvSpPr>
        <p:spPr>
          <a:xfrm>
            <a:off x="3470039" y="2378469"/>
            <a:ext cx="2204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 name="Google Shape;217;p20"/>
          <p:cNvSpPr txBox="1">
            <a:spLocks noGrp="1"/>
          </p:cNvSpPr>
          <p:nvPr>
            <p:ph type="subTitle" idx="4"/>
          </p:nvPr>
        </p:nvSpPr>
        <p:spPr>
          <a:xfrm>
            <a:off x="3605561" y="3044825"/>
            <a:ext cx="19329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8" name="Google Shape;218;p20"/>
          <p:cNvSpPr txBox="1">
            <a:spLocks noGrp="1"/>
          </p:cNvSpPr>
          <p:nvPr>
            <p:ph type="title" idx="5"/>
          </p:nvPr>
        </p:nvSpPr>
        <p:spPr>
          <a:xfrm>
            <a:off x="720151" y="4640795"/>
            <a:ext cx="2204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9" name="Google Shape;219;p20"/>
          <p:cNvSpPr txBox="1">
            <a:spLocks noGrp="1"/>
          </p:cNvSpPr>
          <p:nvPr>
            <p:ph type="subTitle" idx="6"/>
          </p:nvPr>
        </p:nvSpPr>
        <p:spPr>
          <a:xfrm>
            <a:off x="855750" y="5307149"/>
            <a:ext cx="19329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0" name="Google Shape;220;p20"/>
          <p:cNvSpPr txBox="1">
            <a:spLocks noGrp="1"/>
          </p:cNvSpPr>
          <p:nvPr>
            <p:ph type="title" idx="7"/>
          </p:nvPr>
        </p:nvSpPr>
        <p:spPr>
          <a:xfrm>
            <a:off x="3470039" y="4640795"/>
            <a:ext cx="2204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20"/>
          <p:cNvSpPr txBox="1">
            <a:spLocks noGrp="1"/>
          </p:cNvSpPr>
          <p:nvPr>
            <p:ph type="subTitle" idx="8"/>
          </p:nvPr>
        </p:nvSpPr>
        <p:spPr>
          <a:xfrm>
            <a:off x="3605561" y="5307149"/>
            <a:ext cx="19329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2" name="Google Shape;222;p20"/>
          <p:cNvSpPr txBox="1">
            <a:spLocks noGrp="1"/>
          </p:cNvSpPr>
          <p:nvPr>
            <p:ph type="title" idx="9"/>
          </p:nvPr>
        </p:nvSpPr>
        <p:spPr>
          <a:xfrm>
            <a:off x="6219931" y="2378469"/>
            <a:ext cx="2204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20"/>
          <p:cNvSpPr txBox="1">
            <a:spLocks noGrp="1"/>
          </p:cNvSpPr>
          <p:nvPr>
            <p:ph type="subTitle" idx="13"/>
          </p:nvPr>
        </p:nvSpPr>
        <p:spPr>
          <a:xfrm>
            <a:off x="6375501" y="3044825"/>
            <a:ext cx="19329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4" name="Google Shape;224;p20"/>
          <p:cNvSpPr txBox="1">
            <a:spLocks noGrp="1"/>
          </p:cNvSpPr>
          <p:nvPr>
            <p:ph type="title" idx="14"/>
          </p:nvPr>
        </p:nvSpPr>
        <p:spPr>
          <a:xfrm>
            <a:off x="6219931" y="4640795"/>
            <a:ext cx="2204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20"/>
          <p:cNvSpPr txBox="1">
            <a:spLocks noGrp="1"/>
          </p:cNvSpPr>
          <p:nvPr>
            <p:ph type="subTitle" idx="15"/>
          </p:nvPr>
        </p:nvSpPr>
        <p:spPr>
          <a:xfrm>
            <a:off x="6375501" y="5307149"/>
            <a:ext cx="19329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 name="Google Shape;226;p20"/>
          <p:cNvSpPr/>
          <p:nvPr/>
        </p:nvSpPr>
        <p:spPr>
          <a:xfrm rot="-2700000">
            <a:off x="9146736" y="-2642133"/>
            <a:ext cx="2301633" cy="905549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7" name="Google Shape;227;p20"/>
          <p:cNvSpPr/>
          <p:nvPr/>
        </p:nvSpPr>
        <p:spPr>
          <a:xfrm rot="-2700000">
            <a:off x="-2728540" y="-6498866"/>
            <a:ext cx="2301633" cy="905549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8" name="Google Shape;228;p20"/>
          <p:cNvSpPr/>
          <p:nvPr/>
        </p:nvSpPr>
        <p:spPr>
          <a:xfrm>
            <a:off x="-1916325" y="-702000"/>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9" name="Google Shape;229;p20"/>
          <p:cNvSpPr/>
          <p:nvPr/>
        </p:nvSpPr>
        <p:spPr>
          <a:xfrm rot="10800000">
            <a:off x="7883782" y="-2183773"/>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0" name="Google Shape;230;p20"/>
          <p:cNvSpPr/>
          <p:nvPr/>
        </p:nvSpPr>
        <p:spPr>
          <a:xfrm>
            <a:off x="0" y="6451600"/>
            <a:ext cx="9144000" cy="4064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051025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lt1"/>
        </a:solidFill>
        <a:effectLst/>
      </p:bgPr>
    </p:bg>
    <p:spTree>
      <p:nvGrpSpPr>
        <p:cNvPr id="1" name="Shape 231"/>
        <p:cNvGrpSpPr/>
        <p:nvPr/>
      </p:nvGrpSpPr>
      <p:grpSpPr>
        <a:xfrm>
          <a:off x="0" y="0"/>
          <a:ext cx="0" cy="0"/>
          <a:chOff x="0" y="0"/>
          <a:chExt cx="0" cy="0"/>
        </a:xfrm>
      </p:grpSpPr>
      <p:sp>
        <p:nvSpPr>
          <p:cNvPr id="232" name="Google Shape;232;p21"/>
          <p:cNvSpPr txBox="1">
            <a:spLocks noGrp="1"/>
          </p:cNvSpPr>
          <p:nvPr>
            <p:ph type="title" hasCustomPrompt="1"/>
          </p:nvPr>
        </p:nvSpPr>
        <p:spPr>
          <a:xfrm>
            <a:off x="2223600" y="995233"/>
            <a:ext cx="46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5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233" name="Google Shape;233;p21"/>
          <p:cNvSpPr txBox="1">
            <a:spLocks noGrp="1"/>
          </p:cNvSpPr>
          <p:nvPr>
            <p:ph type="subTitle" idx="1"/>
          </p:nvPr>
        </p:nvSpPr>
        <p:spPr>
          <a:xfrm>
            <a:off x="2223600" y="1773100"/>
            <a:ext cx="46968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PT Sans"/>
              <a:buNone/>
              <a:defRPr>
                <a:solidFill>
                  <a:schemeClr val="dk2"/>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4pPr>
            <a:lvl5pPr lvl="4"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5pPr>
            <a:lvl6pPr lvl="5"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6pPr>
            <a:lvl7pPr lvl="6"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7pPr>
            <a:lvl8pPr lvl="7"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8pPr>
            <a:lvl9pPr lvl="8"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9pPr>
          </a:lstStyle>
          <a:p>
            <a:endParaRPr/>
          </a:p>
        </p:txBody>
      </p:sp>
      <p:sp>
        <p:nvSpPr>
          <p:cNvPr id="234" name="Google Shape;234;p21"/>
          <p:cNvSpPr txBox="1">
            <a:spLocks noGrp="1"/>
          </p:cNvSpPr>
          <p:nvPr>
            <p:ph type="title" idx="2" hasCustomPrompt="1"/>
          </p:nvPr>
        </p:nvSpPr>
        <p:spPr>
          <a:xfrm>
            <a:off x="2223600" y="2725508"/>
            <a:ext cx="46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5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235" name="Google Shape;235;p21"/>
          <p:cNvSpPr txBox="1">
            <a:spLocks noGrp="1"/>
          </p:cNvSpPr>
          <p:nvPr>
            <p:ph type="subTitle" idx="3"/>
          </p:nvPr>
        </p:nvSpPr>
        <p:spPr>
          <a:xfrm>
            <a:off x="2223600" y="3520325"/>
            <a:ext cx="46968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PT Sans"/>
              <a:buNone/>
              <a:defRPr>
                <a:solidFill>
                  <a:schemeClr val="dk2"/>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4pPr>
            <a:lvl5pPr lvl="4"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5pPr>
            <a:lvl6pPr lvl="5"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6pPr>
            <a:lvl7pPr lvl="6"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7pPr>
            <a:lvl8pPr lvl="7"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8pPr>
            <a:lvl9pPr lvl="8"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9pPr>
          </a:lstStyle>
          <a:p>
            <a:endParaRPr/>
          </a:p>
        </p:txBody>
      </p:sp>
      <p:sp>
        <p:nvSpPr>
          <p:cNvPr id="236" name="Google Shape;236;p21"/>
          <p:cNvSpPr txBox="1">
            <a:spLocks noGrp="1"/>
          </p:cNvSpPr>
          <p:nvPr>
            <p:ph type="title" idx="4" hasCustomPrompt="1"/>
          </p:nvPr>
        </p:nvSpPr>
        <p:spPr>
          <a:xfrm>
            <a:off x="2223600" y="4455784"/>
            <a:ext cx="46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5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237" name="Google Shape;237;p21"/>
          <p:cNvSpPr txBox="1">
            <a:spLocks noGrp="1"/>
          </p:cNvSpPr>
          <p:nvPr>
            <p:ph type="subTitle" idx="5"/>
          </p:nvPr>
        </p:nvSpPr>
        <p:spPr>
          <a:xfrm>
            <a:off x="2223600" y="5267551"/>
            <a:ext cx="46968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PT Sans"/>
              <a:buNone/>
              <a:defRPr>
                <a:solidFill>
                  <a:schemeClr val="dk2"/>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4pPr>
            <a:lvl5pPr lvl="4"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5pPr>
            <a:lvl6pPr lvl="5"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6pPr>
            <a:lvl7pPr lvl="6"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7pPr>
            <a:lvl8pPr lvl="7"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8pPr>
            <a:lvl9pPr lvl="8" algn="ctr" rtl="0">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9pPr>
          </a:lstStyle>
          <a:p>
            <a:endParaRPr/>
          </a:p>
        </p:txBody>
      </p:sp>
      <p:sp>
        <p:nvSpPr>
          <p:cNvPr id="238" name="Google Shape;238;p21"/>
          <p:cNvSpPr/>
          <p:nvPr/>
        </p:nvSpPr>
        <p:spPr>
          <a:xfrm>
            <a:off x="6970350" y="3650967"/>
            <a:ext cx="3176700" cy="42356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239" name="Google Shape;239;p21"/>
          <p:cNvGrpSpPr/>
          <p:nvPr/>
        </p:nvGrpSpPr>
        <p:grpSpPr>
          <a:xfrm rot="5400000">
            <a:off x="7009025" y="-86564"/>
            <a:ext cx="3491232" cy="1542781"/>
            <a:chOff x="5757925" y="3437150"/>
            <a:chExt cx="421375" cy="248275"/>
          </a:xfrm>
        </p:grpSpPr>
        <p:sp>
          <p:nvSpPr>
            <p:cNvPr id="240" name="Google Shape;240;p21"/>
            <p:cNvSpPr/>
            <p:nvPr/>
          </p:nvSpPr>
          <p:spPr>
            <a:xfrm>
              <a:off x="5757925" y="3437150"/>
              <a:ext cx="421375" cy="248275"/>
            </a:xfrm>
            <a:custGeom>
              <a:avLst/>
              <a:gdLst/>
              <a:ahLst/>
              <a:cxnLst/>
              <a:rect l="l" t="t" r="r" b="b"/>
              <a:pathLst>
                <a:path w="16855" h="9931" extrusionOk="0">
                  <a:moveTo>
                    <a:pt x="5376" y="3006"/>
                  </a:moveTo>
                  <a:lnTo>
                    <a:pt x="5740" y="3143"/>
                  </a:lnTo>
                  <a:lnTo>
                    <a:pt x="6059" y="3325"/>
                  </a:lnTo>
                  <a:lnTo>
                    <a:pt x="6378" y="3553"/>
                  </a:lnTo>
                  <a:lnTo>
                    <a:pt x="6605" y="3872"/>
                  </a:lnTo>
                  <a:lnTo>
                    <a:pt x="6788" y="4191"/>
                  </a:lnTo>
                  <a:lnTo>
                    <a:pt x="6924" y="4555"/>
                  </a:lnTo>
                  <a:lnTo>
                    <a:pt x="6924" y="4965"/>
                  </a:lnTo>
                  <a:lnTo>
                    <a:pt x="6924" y="5375"/>
                  </a:lnTo>
                  <a:lnTo>
                    <a:pt x="6788" y="5740"/>
                  </a:lnTo>
                  <a:lnTo>
                    <a:pt x="6605" y="6058"/>
                  </a:lnTo>
                  <a:lnTo>
                    <a:pt x="6378" y="6377"/>
                  </a:lnTo>
                  <a:lnTo>
                    <a:pt x="6059" y="6605"/>
                  </a:lnTo>
                  <a:lnTo>
                    <a:pt x="5740" y="6787"/>
                  </a:lnTo>
                  <a:lnTo>
                    <a:pt x="5376" y="6924"/>
                  </a:lnTo>
                  <a:lnTo>
                    <a:pt x="4966" y="6924"/>
                  </a:lnTo>
                  <a:lnTo>
                    <a:pt x="4510" y="6878"/>
                  </a:lnTo>
                  <a:lnTo>
                    <a:pt x="4100" y="6742"/>
                  </a:lnTo>
                  <a:lnTo>
                    <a:pt x="3781" y="6560"/>
                  </a:lnTo>
                  <a:lnTo>
                    <a:pt x="3508" y="6286"/>
                  </a:lnTo>
                  <a:lnTo>
                    <a:pt x="3280" y="6013"/>
                  </a:lnTo>
                  <a:lnTo>
                    <a:pt x="3098" y="5694"/>
                  </a:lnTo>
                  <a:lnTo>
                    <a:pt x="3007" y="5330"/>
                  </a:lnTo>
                  <a:lnTo>
                    <a:pt x="3007" y="4965"/>
                  </a:lnTo>
                  <a:lnTo>
                    <a:pt x="3007" y="4601"/>
                  </a:lnTo>
                  <a:lnTo>
                    <a:pt x="3098" y="4236"/>
                  </a:lnTo>
                  <a:lnTo>
                    <a:pt x="3280" y="3917"/>
                  </a:lnTo>
                  <a:lnTo>
                    <a:pt x="3508" y="3644"/>
                  </a:lnTo>
                  <a:lnTo>
                    <a:pt x="3781" y="3371"/>
                  </a:lnTo>
                  <a:lnTo>
                    <a:pt x="4100" y="3189"/>
                  </a:lnTo>
                  <a:lnTo>
                    <a:pt x="4510" y="3052"/>
                  </a:lnTo>
                  <a:lnTo>
                    <a:pt x="4966" y="3006"/>
                  </a:lnTo>
                  <a:close/>
                  <a:moveTo>
                    <a:pt x="11889" y="3006"/>
                  </a:moveTo>
                  <a:lnTo>
                    <a:pt x="12345" y="3052"/>
                  </a:lnTo>
                  <a:lnTo>
                    <a:pt x="12755" y="3189"/>
                  </a:lnTo>
                  <a:lnTo>
                    <a:pt x="13074" y="3371"/>
                  </a:lnTo>
                  <a:lnTo>
                    <a:pt x="13393" y="3644"/>
                  </a:lnTo>
                  <a:lnTo>
                    <a:pt x="13575" y="3917"/>
                  </a:lnTo>
                  <a:lnTo>
                    <a:pt x="13757" y="4236"/>
                  </a:lnTo>
                  <a:lnTo>
                    <a:pt x="13848" y="4601"/>
                  </a:lnTo>
                  <a:lnTo>
                    <a:pt x="13848" y="4965"/>
                  </a:lnTo>
                  <a:lnTo>
                    <a:pt x="13848" y="5330"/>
                  </a:lnTo>
                  <a:lnTo>
                    <a:pt x="13757" y="5694"/>
                  </a:lnTo>
                  <a:lnTo>
                    <a:pt x="13575" y="6013"/>
                  </a:lnTo>
                  <a:lnTo>
                    <a:pt x="13393" y="6286"/>
                  </a:lnTo>
                  <a:lnTo>
                    <a:pt x="13074" y="6560"/>
                  </a:lnTo>
                  <a:lnTo>
                    <a:pt x="12755" y="6742"/>
                  </a:lnTo>
                  <a:lnTo>
                    <a:pt x="12345" y="6878"/>
                  </a:lnTo>
                  <a:lnTo>
                    <a:pt x="11889" y="6924"/>
                  </a:lnTo>
                  <a:lnTo>
                    <a:pt x="11480" y="6924"/>
                  </a:lnTo>
                  <a:lnTo>
                    <a:pt x="11115" y="6787"/>
                  </a:lnTo>
                  <a:lnTo>
                    <a:pt x="10796" y="6605"/>
                  </a:lnTo>
                  <a:lnTo>
                    <a:pt x="10477" y="6377"/>
                  </a:lnTo>
                  <a:lnTo>
                    <a:pt x="10250" y="6058"/>
                  </a:lnTo>
                  <a:lnTo>
                    <a:pt x="10067" y="5740"/>
                  </a:lnTo>
                  <a:lnTo>
                    <a:pt x="9976" y="5375"/>
                  </a:lnTo>
                  <a:lnTo>
                    <a:pt x="9931" y="4965"/>
                  </a:lnTo>
                  <a:lnTo>
                    <a:pt x="9976" y="4555"/>
                  </a:lnTo>
                  <a:lnTo>
                    <a:pt x="10067" y="4191"/>
                  </a:lnTo>
                  <a:lnTo>
                    <a:pt x="10250" y="3872"/>
                  </a:lnTo>
                  <a:lnTo>
                    <a:pt x="10477" y="3553"/>
                  </a:lnTo>
                  <a:lnTo>
                    <a:pt x="10796" y="3325"/>
                  </a:lnTo>
                  <a:lnTo>
                    <a:pt x="11115" y="3143"/>
                  </a:lnTo>
                  <a:lnTo>
                    <a:pt x="11480" y="3006"/>
                  </a:lnTo>
                  <a:close/>
                  <a:moveTo>
                    <a:pt x="11707" y="1002"/>
                  </a:moveTo>
                  <a:lnTo>
                    <a:pt x="12299" y="1048"/>
                  </a:lnTo>
                  <a:lnTo>
                    <a:pt x="12846" y="1139"/>
                  </a:lnTo>
                  <a:lnTo>
                    <a:pt x="13393" y="1321"/>
                  </a:lnTo>
                  <a:lnTo>
                    <a:pt x="13894" y="1549"/>
                  </a:lnTo>
                  <a:lnTo>
                    <a:pt x="14349" y="1868"/>
                  </a:lnTo>
                  <a:lnTo>
                    <a:pt x="14759" y="2232"/>
                  </a:lnTo>
                  <a:lnTo>
                    <a:pt x="15124" y="2688"/>
                  </a:lnTo>
                  <a:lnTo>
                    <a:pt x="15443" y="3189"/>
                  </a:lnTo>
                  <a:lnTo>
                    <a:pt x="15670" y="3735"/>
                  </a:lnTo>
                  <a:lnTo>
                    <a:pt x="15807" y="4327"/>
                  </a:lnTo>
                  <a:lnTo>
                    <a:pt x="15853" y="4965"/>
                  </a:lnTo>
                  <a:lnTo>
                    <a:pt x="15853" y="5375"/>
                  </a:lnTo>
                  <a:lnTo>
                    <a:pt x="15761" y="5740"/>
                  </a:lnTo>
                  <a:lnTo>
                    <a:pt x="15670" y="6150"/>
                  </a:lnTo>
                  <a:lnTo>
                    <a:pt x="15534" y="6514"/>
                  </a:lnTo>
                  <a:lnTo>
                    <a:pt x="15397" y="6833"/>
                  </a:lnTo>
                  <a:lnTo>
                    <a:pt x="15169" y="7197"/>
                  </a:lnTo>
                  <a:lnTo>
                    <a:pt x="14942" y="7471"/>
                  </a:lnTo>
                  <a:lnTo>
                    <a:pt x="14714" y="7744"/>
                  </a:lnTo>
                  <a:lnTo>
                    <a:pt x="14395" y="8017"/>
                  </a:lnTo>
                  <a:lnTo>
                    <a:pt x="14122" y="8245"/>
                  </a:lnTo>
                  <a:lnTo>
                    <a:pt x="13803" y="8427"/>
                  </a:lnTo>
                  <a:lnTo>
                    <a:pt x="13438" y="8609"/>
                  </a:lnTo>
                  <a:lnTo>
                    <a:pt x="13074" y="8746"/>
                  </a:lnTo>
                  <a:lnTo>
                    <a:pt x="12709" y="8837"/>
                  </a:lnTo>
                  <a:lnTo>
                    <a:pt x="12299" y="8883"/>
                  </a:lnTo>
                  <a:lnTo>
                    <a:pt x="11889" y="8928"/>
                  </a:lnTo>
                  <a:lnTo>
                    <a:pt x="11480" y="8883"/>
                  </a:lnTo>
                  <a:lnTo>
                    <a:pt x="11115" y="8837"/>
                  </a:lnTo>
                  <a:lnTo>
                    <a:pt x="10705" y="8746"/>
                  </a:lnTo>
                  <a:lnTo>
                    <a:pt x="10341" y="8609"/>
                  </a:lnTo>
                  <a:lnTo>
                    <a:pt x="10022" y="8473"/>
                  </a:lnTo>
                  <a:lnTo>
                    <a:pt x="9703" y="8245"/>
                  </a:lnTo>
                  <a:lnTo>
                    <a:pt x="9384" y="8017"/>
                  </a:lnTo>
                  <a:lnTo>
                    <a:pt x="9111" y="7789"/>
                  </a:lnTo>
                  <a:lnTo>
                    <a:pt x="8837" y="7471"/>
                  </a:lnTo>
                  <a:lnTo>
                    <a:pt x="8610" y="7197"/>
                  </a:lnTo>
                  <a:lnTo>
                    <a:pt x="8428" y="6878"/>
                  </a:lnTo>
                  <a:lnTo>
                    <a:pt x="8245" y="6514"/>
                  </a:lnTo>
                  <a:lnTo>
                    <a:pt x="8109" y="6150"/>
                  </a:lnTo>
                  <a:lnTo>
                    <a:pt x="8018" y="5785"/>
                  </a:lnTo>
                  <a:lnTo>
                    <a:pt x="7972" y="5375"/>
                  </a:lnTo>
                  <a:lnTo>
                    <a:pt x="7926" y="4965"/>
                  </a:lnTo>
                  <a:lnTo>
                    <a:pt x="7926" y="4646"/>
                  </a:lnTo>
                  <a:lnTo>
                    <a:pt x="7881" y="4373"/>
                  </a:lnTo>
                  <a:lnTo>
                    <a:pt x="7790" y="4100"/>
                  </a:lnTo>
                  <a:lnTo>
                    <a:pt x="7699" y="3826"/>
                  </a:lnTo>
                  <a:lnTo>
                    <a:pt x="7562" y="3553"/>
                  </a:lnTo>
                  <a:lnTo>
                    <a:pt x="7425" y="3325"/>
                  </a:lnTo>
                  <a:lnTo>
                    <a:pt x="7061" y="2870"/>
                  </a:lnTo>
                  <a:lnTo>
                    <a:pt x="6605" y="2505"/>
                  </a:lnTo>
                  <a:lnTo>
                    <a:pt x="6378" y="2369"/>
                  </a:lnTo>
                  <a:lnTo>
                    <a:pt x="6104" y="2232"/>
                  </a:lnTo>
                  <a:lnTo>
                    <a:pt x="5831" y="2141"/>
                  </a:lnTo>
                  <a:lnTo>
                    <a:pt x="5558" y="2050"/>
                  </a:lnTo>
                  <a:lnTo>
                    <a:pt x="5284" y="2004"/>
                  </a:lnTo>
                  <a:lnTo>
                    <a:pt x="4647" y="2004"/>
                  </a:lnTo>
                  <a:lnTo>
                    <a:pt x="4373" y="2050"/>
                  </a:lnTo>
                  <a:lnTo>
                    <a:pt x="4100" y="2141"/>
                  </a:lnTo>
                  <a:lnTo>
                    <a:pt x="3827" y="2232"/>
                  </a:lnTo>
                  <a:lnTo>
                    <a:pt x="3553" y="2369"/>
                  </a:lnTo>
                  <a:lnTo>
                    <a:pt x="3326" y="2505"/>
                  </a:lnTo>
                  <a:lnTo>
                    <a:pt x="2870" y="2870"/>
                  </a:lnTo>
                  <a:lnTo>
                    <a:pt x="2506" y="3325"/>
                  </a:lnTo>
                  <a:lnTo>
                    <a:pt x="2369" y="3553"/>
                  </a:lnTo>
                  <a:lnTo>
                    <a:pt x="2232" y="3826"/>
                  </a:lnTo>
                  <a:lnTo>
                    <a:pt x="2141" y="4100"/>
                  </a:lnTo>
                  <a:lnTo>
                    <a:pt x="2050" y="4373"/>
                  </a:lnTo>
                  <a:lnTo>
                    <a:pt x="2005" y="4646"/>
                  </a:lnTo>
                  <a:lnTo>
                    <a:pt x="2005" y="4965"/>
                  </a:lnTo>
                  <a:lnTo>
                    <a:pt x="2050" y="5466"/>
                  </a:lnTo>
                  <a:lnTo>
                    <a:pt x="2141" y="5922"/>
                  </a:lnTo>
                  <a:lnTo>
                    <a:pt x="2324" y="6377"/>
                  </a:lnTo>
                  <a:lnTo>
                    <a:pt x="2597" y="6742"/>
                  </a:lnTo>
                  <a:lnTo>
                    <a:pt x="2870" y="7106"/>
                  </a:lnTo>
                  <a:lnTo>
                    <a:pt x="3235" y="7379"/>
                  </a:lnTo>
                  <a:lnTo>
                    <a:pt x="3599" y="7607"/>
                  </a:lnTo>
                  <a:lnTo>
                    <a:pt x="4009" y="7744"/>
                  </a:lnTo>
                  <a:lnTo>
                    <a:pt x="4419" y="7881"/>
                  </a:lnTo>
                  <a:lnTo>
                    <a:pt x="4874" y="7926"/>
                  </a:lnTo>
                  <a:lnTo>
                    <a:pt x="5284" y="7926"/>
                  </a:lnTo>
                  <a:lnTo>
                    <a:pt x="5740" y="7835"/>
                  </a:lnTo>
                  <a:lnTo>
                    <a:pt x="6150" y="7698"/>
                  </a:lnTo>
                  <a:lnTo>
                    <a:pt x="6560" y="7471"/>
                  </a:lnTo>
                  <a:lnTo>
                    <a:pt x="6970" y="7152"/>
                  </a:lnTo>
                  <a:lnTo>
                    <a:pt x="7289" y="6787"/>
                  </a:lnTo>
                  <a:lnTo>
                    <a:pt x="7516" y="7288"/>
                  </a:lnTo>
                  <a:lnTo>
                    <a:pt x="7790" y="7744"/>
                  </a:lnTo>
                  <a:lnTo>
                    <a:pt x="7334" y="8154"/>
                  </a:lnTo>
                  <a:lnTo>
                    <a:pt x="6788" y="8473"/>
                  </a:lnTo>
                  <a:lnTo>
                    <a:pt x="6241" y="8700"/>
                  </a:lnTo>
                  <a:lnTo>
                    <a:pt x="5694" y="8883"/>
                  </a:lnTo>
                  <a:lnTo>
                    <a:pt x="5148" y="8928"/>
                  </a:lnTo>
                  <a:lnTo>
                    <a:pt x="4556" y="8883"/>
                  </a:lnTo>
                  <a:lnTo>
                    <a:pt x="4009" y="8792"/>
                  </a:lnTo>
                  <a:lnTo>
                    <a:pt x="3462" y="8609"/>
                  </a:lnTo>
                  <a:lnTo>
                    <a:pt x="2961" y="8382"/>
                  </a:lnTo>
                  <a:lnTo>
                    <a:pt x="2506" y="8063"/>
                  </a:lnTo>
                  <a:lnTo>
                    <a:pt x="2096" y="7698"/>
                  </a:lnTo>
                  <a:lnTo>
                    <a:pt x="1731" y="7243"/>
                  </a:lnTo>
                  <a:lnTo>
                    <a:pt x="1412" y="6742"/>
                  </a:lnTo>
                  <a:lnTo>
                    <a:pt x="1185" y="6195"/>
                  </a:lnTo>
                  <a:lnTo>
                    <a:pt x="1048" y="5603"/>
                  </a:lnTo>
                  <a:lnTo>
                    <a:pt x="1002" y="4965"/>
                  </a:lnTo>
                  <a:lnTo>
                    <a:pt x="1048" y="4464"/>
                  </a:lnTo>
                  <a:lnTo>
                    <a:pt x="1139" y="4054"/>
                  </a:lnTo>
                  <a:lnTo>
                    <a:pt x="1230" y="3599"/>
                  </a:lnTo>
                  <a:lnTo>
                    <a:pt x="1412" y="3234"/>
                  </a:lnTo>
                  <a:lnTo>
                    <a:pt x="1595" y="2870"/>
                  </a:lnTo>
                  <a:lnTo>
                    <a:pt x="1822" y="2551"/>
                  </a:lnTo>
                  <a:lnTo>
                    <a:pt x="2050" y="2278"/>
                  </a:lnTo>
                  <a:lnTo>
                    <a:pt x="2324" y="2004"/>
                  </a:lnTo>
                  <a:lnTo>
                    <a:pt x="2597" y="1777"/>
                  </a:lnTo>
                  <a:lnTo>
                    <a:pt x="2916" y="1549"/>
                  </a:lnTo>
                  <a:lnTo>
                    <a:pt x="3235" y="1412"/>
                  </a:lnTo>
                  <a:lnTo>
                    <a:pt x="3553" y="1275"/>
                  </a:lnTo>
                  <a:lnTo>
                    <a:pt x="3918" y="1139"/>
                  </a:lnTo>
                  <a:lnTo>
                    <a:pt x="4282" y="1093"/>
                  </a:lnTo>
                  <a:lnTo>
                    <a:pt x="4601" y="1048"/>
                  </a:lnTo>
                  <a:lnTo>
                    <a:pt x="4966" y="1002"/>
                  </a:lnTo>
                  <a:lnTo>
                    <a:pt x="5330" y="1048"/>
                  </a:lnTo>
                  <a:lnTo>
                    <a:pt x="5694" y="1093"/>
                  </a:lnTo>
                  <a:lnTo>
                    <a:pt x="6059" y="1184"/>
                  </a:lnTo>
                  <a:lnTo>
                    <a:pt x="6378" y="1275"/>
                  </a:lnTo>
                  <a:lnTo>
                    <a:pt x="6742" y="1412"/>
                  </a:lnTo>
                  <a:lnTo>
                    <a:pt x="7061" y="1594"/>
                  </a:lnTo>
                  <a:lnTo>
                    <a:pt x="7334" y="1777"/>
                  </a:lnTo>
                  <a:lnTo>
                    <a:pt x="7653" y="2004"/>
                  </a:lnTo>
                  <a:lnTo>
                    <a:pt x="7926" y="2278"/>
                  </a:lnTo>
                  <a:lnTo>
                    <a:pt x="8154" y="2596"/>
                  </a:lnTo>
                  <a:lnTo>
                    <a:pt x="8336" y="2915"/>
                  </a:lnTo>
                  <a:lnTo>
                    <a:pt x="8519" y="3234"/>
                  </a:lnTo>
                  <a:lnTo>
                    <a:pt x="8701" y="3644"/>
                  </a:lnTo>
                  <a:lnTo>
                    <a:pt x="8792" y="4054"/>
                  </a:lnTo>
                  <a:lnTo>
                    <a:pt x="8883" y="4510"/>
                  </a:lnTo>
                  <a:lnTo>
                    <a:pt x="8929" y="4965"/>
                  </a:lnTo>
                  <a:lnTo>
                    <a:pt x="8929" y="5284"/>
                  </a:lnTo>
                  <a:lnTo>
                    <a:pt x="8974" y="5557"/>
                  </a:lnTo>
                  <a:lnTo>
                    <a:pt x="9065" y="5831"/>
                  </a:lnTo>
                  <a:lnTo>
                    <a:pt x="9156" y="6104"/>
                  </a:lnTo>
                  <a:lnTo>
                    <a:pt x="9293" y="6377"/>
                  </a:lnTo>
                  <a:lnTo>
                    <a:pt x="9430" y="6605"/>
                  </a:lnTo>
                  <a:lnTo>
                    <a:pt x="9794" y="7061"/>
                  </a:lnTo>
                  <a:lnTo>
                    <a:pt x="10250" y="7425"/>
                  </a:lnTo>
                  <a:lnTo>
                    <a:pt x="10477" y="7562"/>
                  </a:lnTo>
                  <a:lnTo>
                    <a:pt x="10751" y="7698"/>
                  </a:lnTo>
                  <a:lnTo>
                    <a:pt x="11024" y="7789"/>
                  </a:lnTo>
                  <a:lnTo>
                    <a:pt x="11297" y="7881"/>
                  </a:lnTo>
                  <a:lnTo>
                    <a:pt x="11571" y="7926"/>
                  </a:lnTo>
                  <a:lnTo>
                    <a:pt x="12208" y="7926"/>
                  </a:lnTo>
                  <a:lnTo>
                    <a:pt x="12482" y="7881"/>
                  </a:lnTo>
                  <a:lnTo>
                    <a:pt x="12801" y="7789"/>
                  </a:lnTo>
                  <a:lnTo>
                    <a:pt x="13028" y="7698"/>
                  </a:lnTo>
                  <a:lnTo>
                    <a:pt x="13302" y="7562"/>
                  </a:lnTo>
                  <a:lnTo>
                    <a:pt x="13575" y="7425"/>
                  </a:lnTo>
                  <a:lnTo>
                    <a:pt x="13985" y="7061"/>
                  </a:lnTo>
                  <a:lnTo>
                    <a:pt x="14349" y="6605"/>
                  </a:lnTo>
                  <a:lnTo>
                    <a:pt x="14486" y="6377"/>
                  </a:lnTo>
                  <a:lnTo>
                    <a:pt x="14623" y="6104"/>
                  </a:lnTo>
                  <a:lnTo>
                    <a:pt x="14714" y="5831"/>
                  </a:lnTo>
                  <a:lnTo>
                    <a:pt x="14805" y="5557"/>
                  </a:lnTo>
                  <a:lnTo>
                    <a:pt x="14850" y="5284"/>
                  </a:lnTo>
                  <a:lnTo>
                    <a:pt x="14850" y="4965"/>
                  </a:lnTo>
                  <a:lnTo>
                    <a:pt x="14805" y="4464"/>
                  </a:lnTo>
                  <a:lnTo>
                    <a:pt x="14714" y="3963"/>
                  </a:lnTo>
                  <a:lnTo>
                    <a:pt x="14532" y="3553"/>
                  </a:lnTo>
                  <a:lnTo>
                    <a:pt x="14258" y="3189"/>
                  </a:lnTo>
                  <a:lnTo>
                    <a:pt x="13985" y="2824"/>
                  </a:lnTo>
                  <a:lnTo>
                    <a:pt x="13620" y="2551"/>
                  </a:lnTo>
                  <a:lnTo>
                    <a:pt x="13256" y="2323"/>
                  </a:lnTo>
                  <a:lnTo>
                    <a:pt x="12846" y="2187"/>
                  </a:lnTo>
                  <a:lnTo>
                    <a:pt x="12436" y="2050"/>
                  </a:lnTo>
                  <a:lnTo>
                    <a:pt x="11981" y="2004"/>
                  </a:lnTo>
                  <a:lnTo>
                    <a:pt x="11571" y="2004"/>
                  </a:lnTo>
                  <a:lnTo>
                    <a:pt x="11115" y="2095"/>
                  </a:lnTo>
                  <a:lnTo>
                    <a:pt x="10705" y="2232"/>
                  </a:lnTo>
                  <a:lnTo>
                    <a:pt x="10295" y="2460"/>
                  </a:lnTo>
                  <a:lnTo>
                    <a:pt x="9885" y="2779"/>
                  </a:lnTo>
                  <a:lnTo>
                    <a:pt x="9566" y="3143"/>
                  </a:lnTo>
                  <a:lnTo>
                    <a:pt x="9339" y="2642"/>
                  </a:lnTo>
                  <a:lnTo>
                    <a:pt x="9065" y="2187"/>
                  </a:lnTo>
                  <a:lnTo>
                    <a:pt x="9566" y="1777"/>
                  </a:lnTo>
                  <a:lnTo>
                    <a:pt x="10067" y="1458"/>
                  </a:lnTo>
                  <a:lnTo>
                    <a:pt x="10614" y="1230"/>
                  </a:lnTo>
                  <a:lnTo>
                    <a:pt x="11161" y="1048"/>
                  </a:lnTo>
                  <a:lnTo>
                    <a:pt x="11707" y="1002"/>
                  </a:lnTo>
                  <a:close/>
                  <a:moveTo>
                    <a:pt x="5102" y="0"/>
                  </a:moveTo>
                  <a:lnTo>
                    <a:pt x="4419" y="46"/>
                  </a:lnTo>
                  <a:lnTo>
                    <a:pt x="3736" y="182"/>
                  </a:lnTo>
                  <a:lnTo>
                    <a:pt x="3052" y="410"/>
                  </a:lnTo>
                  <a:lnTo>
                    <a:pt x="2415" y="729"/>
                  </a:lnTo>
                  <a:lnTo>
                    <a:pt x="1868" y="1139"/>
                  </a:lnTo>
                  <a:lnTo>
                    <a:pt x="1321" y="1594"/>
                  </a:lnTo>
                  <a:lnTo>
                    <a:pt x="911" y="2141"/>
                  </a:lnTo>
                  <a:lnTo>
                    <a:pt x="501" y="2779"/>
                  </a:lnTo>
                  <a:lnTo>
                    <a:pt x="365" y="3098"/>
                  </a:lnTo>
                  <a:lnTo>
                    <a:pt x="228" y="3416"/>
                  </a:lnTo>
                  <a:lnTo>
                    <a:pt x="137" y="3781"/>
                  </a:lnTo>
                  <a:lnTo>
                    <a:pt x="91" y="4191"/>
                  </a:lnTo>
                  <a:lnTo>
                    <a:pt x="46" y="4555"/>
                  </a:lnTo>
                  <a:lnTo>
                    <a:pt x="0" y="4965"/>
                  </a:lnTo>
                  <a:lnTo>
                    <a:pt x="46" y="5375"/>
                  </a:lnTo>
                  <a:lnTo>
                    <a:pt x="91" y="5740"/>
                  </a:lnTo>
                  <a:lnTo>
                    <a:pt x="137" y="6150"/>
                  </a:lnTo>
                  <a:lnTo>
                    <a:pt x="228" y="6514"/>
                  </a:lnTo>
                  <a:lnTo>
                    <a:pt x="365" y="6833"/>
                  </a:lnTo>
                  <a:lnTo>
                    <a:pt x="501" y="7152"/>
                  </a:lnTo>
                  <a:lnTo>
                    <a:pt x="911" y="7789"/>
                  </a:lnTo>
                  <a:lnTo>
                    <a:pt x="1321" y="8336"/>
                  </a:lnTo>
                  <a:lnTo>
                    <a:pt x="1868" y="8792"/>
                  </a:lnTo>
                  <a:lnTo>
                    <a:pt x="2415" y="9202"/>
                  </a:lnTo>
                  <a:lnTo>
                    <a:pt x="3052" y="9520"/>
                  </a:lnTo>
                  <a:lnTo>
                    <a:pt x="3736" y="9748"/>
                  </a:lnTo>
                  <a:lnTo>
                    <a:pt x="4419" y="9885"/>
                  </a:lnTo>
                  <a:lnTo>
                    <a:pt x="5102" y="9930"/>
                  </a:lnTo>
                  <a:lnTo>
                    <a:pt x="5831" y="9839"/>
                  </a:lnTo>
                  <a:lnTo>
                    <a:pt x="6514" y="9703"/>
                  </a:lnTo>
                  <a:lnTo>
                    <a:pt x="6833" y="9566"/>
                  </a:lnTo>
                  <a:lnTo>
                    <a:pt x="7198" y="9384"/>
                  </a:lnTo>
                  <a:lnTo>
                    <a:pt x="7516" y="9202"/>
                  </a:lnTo>
                  <a:lnTo>
                    <a:pt x="7835" y="9019"/>
                  </a:lnTo>
                  <a:lnTo>
                    <a:pt x="8154" y="8792"/>
                  </a:lnTo>
                  <a:lnTo>
                    <a:pt x="8428" y="8518"/>
                  </a:lnTo>
                  <a:lnTo>
                    <a:pt x="8746" y="8792"/>
                  </a:lnTo>
                  <a:lnTo>
                    <a:pt x="9020" y="9019"/>
                  </a:lnTo>
                  <a:lnTo>
                    <a:pt x="9339" y="9202"/>
                  </a:lnTo>
                  <a:lnTo>
                    <a:pt x="9657" y="9384"/>
                  </a:lnTo>
                  <a:lnTo>
                    <a:pt x="10022" y="9566"/>
                  </a:lnTo>
                  <a:lnTo>
                    <a:pt x="10341" y="9703"/>
                  </a:lnTo>
                  <a:lnTo>
                    <a:pt x="11070" y="9839"/>
                  </a:lnTo>
                  <a:lnTo>
                    <a:pt x="11753" y="9930"/>
                  </a:lnTo>
                  <a:lnTo>
                    <a:pt x="12436" y="9885"/>
                  </a:lnTo>
                  <a:lnTo>
                    <a:pt x="13119" y="9748"/>
                  </a:lnTo>
                  <a:lnTo>
                    <a:pt x="13803" y="9520"/>
                  </a:lnTo>
                  <a:lnTo>
                    <a:pt x="14440" y="9202"/>
                  </a:lnTo>
                  <a:lnTo>
                    <a:pt x="14987" y="8792"/>
                  </a:lnTo>
                  <a:lnTo>
                    <a:pt x="15534" y="8336"/>
                  </a:lnTo>
                  <a:lnTo>
                    <a:pt x="15989" y="7789"/>
                  </a:lnTo>
                  <a:lnTo>
                    <a:pt x="16354" y="7152"/>
                  </a:lnTo>
                  <a:lnTo>
                    <a:pt x="16490" y="6833"/>
                  </a:lnTo>
                  <a:lnTo>
                    <a:pt x="16627" y="6514"/>
                  </a:lnTo>
                  <a:lnTo>
                    <a:pt x="16718" y="6150"/>
                  </a:lnTo>
                  <a:lnTo>
                    <a:pt x="16809" y="5740"/>
                  </a:lnTo>
                  <a:lnTo>
                    <a:pt x="16855" y="5375"/>
                  </a:lnTo>
                  <a:lnTo>
                    <a:pt x="16855" y="4965"/>
                  </a:lnTo>
                  <a:lnTo>
                    <a:pt x="16809" y="4464"/>
                  </a:lnTo>
                  <a:lnTo>
                    <a:pt x="16764" y="3963"/>
                  </a:lnTo>
                  <a:lnTo>
                    <a:pt x="16627" y="3508"/>
                  </a:lnTo>
                  <a:lnTo>
                    <a:pt x="16445" y="3052"/>
                  </a:lnTo>
                  <a:lnTo>
                    <a:pt x="16263" y="2596"/>
                  </a:lnTo>
                  <a:lnTo>
                    <a:pt x="15989" y="2187"/>
                  </a:lnTo>
                  <a:lnTo>
                    <a:pt x="15716" y="1822"/>
                  </a:lnTo>
                  <a:lnTo>
                    <a:pt x="15397" y="1458"/>
                  </a:lnTo>
                  <a:lnTo>
                    <a:pt x="15033" y="1139"/>
                  </a:lnTo>
                  <a:lnTo>
                    <a:pt x="14668" y="865"/>
                  </a:lnTo>
                  <a:lnTo>
                    <a:pt x="14258" y="592"/>
                  </a:lnTo>
                  <a:lnTo>
                    <a:pt x="13803" y="410"/>
                  </a:lnTo>
                  <a:lnTo>
                    <a:pt x="13347" y="228"/>
                  </a:lnTo>
                  <a:lnTo>
                    <a:pt x="12892" y="137"/>
                  </a:lnTo>
                  <a:lnTo>
                    <a:pt x="12391" y="46"/>
                  </a:lnTo>
                  <a:lnTo>
                    <a:pt x="11889" y="0"/>
                  </a:lnTo>
                  <a:lnTo>
                    <a:pt x="11388" y="46"/>
                  </a:lnTo>
                  <a:lnTo>
                    <a:pt x="10933" y="91"/>
                  </a:lnTo>
                  <a:lnTo>
                    <a:pt x="10477" y="228"/>
                  </a:lnTo>
                  <a:lnTo>
                    <a:pt x="10022" y="364"/>
                  </a:lnTo>
                  <a:lnTo>
                    <a:pt x="9566" y="592"/>
                  </a:lnTo>
                  <a:lnTo>
                    <a:pt x="9156" y="820"/>
                  </a:lnTo>
                  <a:lnTo>
                    <a:pt x="8792" y="1093"/>
                  </a:lnTo>
                  <a:lnTo>
                    <a:pt x="8428" y="1412"/>
                  </a:lnTo>
                  <a:lnTo>
                    <a:pt x="8154" y="1139"/>
                  </a:lnTo>
                  <a:lnTo>
                    <a:pt x="7835" y="911"/>
                  </a:lnTo>
                  <a:lnTo>
                    <a:pt x="7516" y="729"/>
                  </a:lnTo>
                  <a:lnTo>
                    <a:pt x="7198" y="547"/>
                  </a:lnTo>
                  <a:lnTo>
                    <a:pt x="6833" y="364"/>
                  </a:lnTo>
                  <a:lnTo>
                    <a:pt x="6514" y="228"/>
                  </a:lnTo>
                  <a:lnTo>
                    <a:pt x="5785" y="91"/>
                  </a:lnTo>
                  <a:lnTo>
                    <a:pt x="5102" y="0"/>
                  </a:ln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1" name="Google Shape;241;p21"/>
            <p:cNvSpPr/>
            <p:nvPr/>
          </p:nvSpPr>
          <p:spPr>
            <a:xfrm>
              <a:off x="5757925" y="3437150"/>
              <a:ext cx="421375" cy="248275"/>
            </a:xfrm>
            <a:custGeom>
              <a:avLst/>
              <a:gdLst/>
              <a:ahLst/>
              <a:cxnLst/>
              <a:rect l="l" t="t" r="r" b="b"/>
              <a:pathLst>
                <a:path w="16855" h="9931" fill="none" extrusionOk="0">
                  <a:moveTo>
                    <a:pt x="11889" y="0"/>
                  </a:moveTo>
                  <a:lnTo>
                    <a:pt x="11889" y="0"/>
                  </a:lnTo>
                  <a:lnTo>
                    <a:pt x="11388" y="46"/>
                  </a:lnTo>
                  <a:lnTo>
                    <a:pt x="10933" y="91"/>
                  </a:lnTo>
                  <a:lnTo>
                    <a:pt x="10477" y="228"/>
                  </a:lnTo>
                  <a:lnTo>
                    <a:pt x="10022" y="364"/>
                  </a:lnTo>
                  <a:lnTo>
                    <a:pt x="9566" y="592"/>
                  </a:lnTo>
                  <a:lnTo>
                    <a:pt x="9156" y="820"/>
                  </a:lnTo>
                  <a:lnTo>
                    <a:pt x="8792" y="1093"/>
                  </a:lnTo>
                  <a:lnTo>
                    <a:pt x="8428" y="1412"/>
                  </a:lnTo>
                  <a:lnTo>
                    <a:pt x="8428" y="1412"/>
                  </a:lnTo>
                  <a:lnTo>
                    <a:pt x="8154" y="1139"/>
                  </a:lnTo>
                  <a:lnTo>
                    <a:pt x="7835" y="911"/>
                  </a:lnTo>
                  <a:lnTo>
                    <a:pt x="7516" y="729"/>
                  </a:lnTo>
                  <a:lnTo>
                    <a:pt x="7198" y="547"/>
                  </a:lnTo>
                  <a:lnTo>
                    <a:pt x="6833" y="364"/>
                  </a:lnTo>
                  <a:lnTo>
                    <a:pt x="6514" y="228"/>
                  </a:lnTo>
                  <a:lnTo>
                    <a:pt x="5785" y="91"/>
                  </a:lnTo>
                  <a:lnTo>
                    <a:pt x="5102" y="0"/>
                  </a:lnTo>
                  <a:lnTo>
                    <a:pt x="4419" y="46"/>
                  </a:lnTo>
                  <a:lnTo>
                    <a:pt x="3736" y="182"/>
                  </a:lnTo>
                  <a:lnTo>
                    <a:pt x="3052" y="410"/>
                  </a:lnTo>
                  <a:lnTo>
                    <a:pt x="2415" y="729"/>
                  </a:lnTo>
                  <a:lnTo>
                    <a:pt x="1868" y="1139"/>
                  </a:lnTo>
                  <a:lnTo>
                    <a:pt x="1321" y="1594"/>
                  </a:lnTo>
                  <a:lnTo>
                    <a:pt x="911" y="2141"/>
                  </a:lnTo>
                  <a:lnTo>
                    <a:pt x="501" y="2779"/>
                  </a:lnTo>
                  <a:lnTo>
                    <a:pt x="365" y="3098"/>
                  </a:lnTo>
                  <a:lnTo>
                    <a:pt x="228" y="3416"/>
                  </a:lnTo>
                  <a:lnTo>
                    <a:pt x="137" y="3781"/>
                  </a:lnTo>
                  <a:lnTo>
                    <a:pt x="91" y="4191"/>
                  </a:lnTo>
                  <a:lnTo>
                    <a:pt x="46" y="4555"/>
                  </a:lnTo>
                  <a:lnTo>
                    <a:pt x="0" y="4965"/>
                  </a:lnTo>
                  <a:lnTo>
                    <a:pt x="0" y="4965"/>
                  </a:lnTo>
                  <a:lnTo>
                    <a:pt x="46" y="5375"/>
                  </a:lnTo>
                  <a:lnTo>
                    <a:pt x="91" y="5740"/>
                  </a:lnTo>
                  <a:lnTo>
                    <a:pt x="137" y="6150"/>
                  </a:lnTo>
                  <a:lnTo>
                    <a:pt x="228" y="6514"/>
                  </a:lnTo>
                  <a:lnTo>
                    <a:pt x="365" y="6833"/>
                  </a:lnTo>
                  <a:lnTo>
                    <a:pt x="501" y="7152"/>
                  </a:lnTo>
                  <a:lnTo>
                    <a:pt x="911" y="7789"/>
                  </a:lnTo>
                  <a:lnTo>
                    <a:pt x="1321" y="8336"/>
                  </a:lnTo>
                  <a:lnTo>
                    <a:pt x="1868" y="8792"/>
                  </a:lnTo>
                  <a:lnTo>
                    <a:pt x="2415" y="9202"/>
                  </a:lnTo>
                  <a:lnTo>
                    <a:pt x="3052" y="9520"/>
                  </a:lnTo>
                  <a:lnTo>
                    <a:pt x="3736" y="9748"/>
                  </a:lnTo>
                  <a:lnTo>
                    <a:pt x="4419" y="9885"/>
                  </a:lnTo>
                  <a:lnTo>
                    <a:pt x="5102" y="9930"/>
                  </a:lnTo>
                  <a:lnTo>
                    <a:pt x="5831" y="9839"/>
                  </a:lnTo>
                  <a:lnTo>
                    <a:pt x="6514" y="9703"/>
                  </a:lnTo>
                  <a:lnTo>
                    <a:pt x="6833" y="9566"/>
                  </a:lnTo>
                  <a:lnTo>
                    <a:pt x="7198" y="9384"/>
                  </a:lnTo>
                  <a:lnTo>
                    <a:pt x="7516" y="9202"/>
                  </a:lnTo>
                  <a:lnTo>
                    <a:pt x="7835" y="9019"/>
                  </a:lnTo>
                  <a:lnTo>
                    <a:pt x="8154" y="8792"/>
                  </a:lnTo>
                  <a:lnTo>
                    <a:pt x="8428" y="8518"/>
                  </a:lnTo>
                  <a:lnTo>
                    <a:pt x="8428" y="8518"/>
                  </a:lnTo>
                  <a:lnTo>
                    <a:pt x="8746" y="8792"/>
                  </a:lnTo>
                  <a:lnTo>
                    <a:pt x="9020" y="9019"/>
                  </a:lnTo>
                  <a:lnTo>
                    <a:pt x="9339" y="9202"/>
                  </a:lnTo>
                  <a:lnTo>
                    <a:pt x="9657" y="9384"/>
                  </a:lnTo>
                  <a:lnTo>
                    <a:pt x="10022" y="9566"/>
                  </a:lnTo>
                  <a:lnTo>
                    <a:pt x="10341" y="9703"/>
                  </a:lnTo>
                  <a:lnTo>
                    <a:pt x="11070" y="9839"/>
                  </a:lnTo>
                  <a:lnTo>
                    <a:pt x="11753" y="9930"/>
                  </a:lnTo>
                  <a:lnTo>
                    <a:pt x="12436" y="9885"/>
                  </a:lnTo>
                  <a:lnTo>
                    <a:pt x="13119" y="9748"/>
                  </a:lnTo>
                  <a:lnTo>
                    <a:pt x="13803" y="9520"/>
                  </a:lnTo>
                  <a:lnTo>
                    <a:pt x="14440" y="9202"/>
                  </a:lnTo>
                  <a:lnTo>
                    <a:pt x="14987" y="8792"/>
                  </a:lnTo>
                  <a:lnTo>
                    <a:pt x="15534" y="8336"/>
                  </a:lnTo>
                  <a:lnTo>
                    <a:pt x="15989" y="7789"/>
                  </a:lnTo>
                  <a:lnTo>
                    <a:pt x="16354" y="7152"/>
                  </a:lnTo>
                  <a:lnTo>
                    <a:pt x="16490" y="6833"/>
                  </a:lnTo>
                  <a:lnTo>
                    <a:pt x="16627" y="6514"/>
                  </a:lnTo>
                  <a:lnTo>
                    <a:pt x="16718" y="6150"/>
                  </a:lnTo>
                  <a:lnTo>
                    <a:pt x="16809" y="5740"/>
                  </a:lnTo>
                  <a:lnTo>
                    <a:pt x="16855" y="5375"/>
                  </a:lnTo>
                  <a:lnTo>
                    <a:pt x="16855" y="4965"/>
                  </a:lnTo>
                  <a:lnTo>
                    <a:pt x="16855" y="4965"/>
                  </a:lnTo>
                  <a:lnTo>
                    <a:pt x="16809" y="4464"/>
                  </a:lnTo>
                  <a:lnTo>
                    <a:pt x="16764" y="3963"/>
                  </a:lnTo>
                  <a:lnTo>
                    <a:pt x="16627" y="3508"/>
                  </a:lnTo>
                  <a:lnTo>
                    <a:pt x="16445" y="3052"/>
                  </a:lnTo>
                  <a:lnTo>
                    <a:pt x="16263" y="2596"/>
                  </a:lnTo>
                  <a:lnTo>
                    <a:pt x="15989" y="2187"/>
                  </a:lnTo>
                  <a:lnTo>
                    <a:pt x="15716" y="1822"/>
                  </a:lnTo>
                  <a:lnTo>
                    <a:pt x="15397" y="1458"/>
                  </a:lnTo>
                  <a:lnTo>
                    <a:pt x="15033" y="1139"/>
                  </a:lnTo>
                  <a:lnTo>
                    <a:pt x="14668" y="865"/>
                  </a:lnTo>
                  <a:lnTo>
                    <a:pt x="14258" y="592"/>
                  </a:lnTo>
                  <a:lnTo>
                    <a:pt x="13803" y="410"/>
                  </a:lnTo>
                  <a:lnTo>
                    <a:pt x="13347" y="228"/>
                  </a:lnTo>
                  <a:lnTo>
                    <a:pt x="12892" y="137"/>
                  </a:lnTo>
                  <a:lnTo>
                    <a:pt x="12391" y="46"/>
                  </a:lnTo>
                  <a:lnTo>
                    <a:pt x="11889" y="0"/>
                  </a:lnTo>
                  <a:lnTo>
                    <a:pt x="11889" y="0"/>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2" name="Google Shape;242;p21"/>
            <p:cNvSpPr/>
            <p:nvPr/>
          </p:nvSpPr>
          <p:spPr>
            <a:xfrm>
              <a:off x="5782975" y="3462200"/>
              <a:ext cx="371275" cy="198175"/>
            </a:xfrm>
            <a:custGeom>
              <a:avLst/>
              <a:gdLst/>
              <a:ahLst/>
              <a:cxnLst/>
              <a:rect l="l" t="t" r="r" b="b"/>
              <a:pathLst>
                <a:path w="14851" h="7927" fill="none" extrusionOk="0">
                  <a:moveTo>
                    <a:pt x="10887" y="7926"/>
                  </a:moveTo>
                  <a:lnTo>
                    <a:pt x="10887" y="7926"/>
                  </a:lnTo>
                  <a:lnTo>
                    <a:pt x="10478" y="7881"/>
                  </a:lnTo>
                  <a:lnTo>
                    <a:pt x="10113" y="7835"/>
                  </a:lnTo>
                  <a:lnTo>
                    <a:pt x="9703" y="7744"/>
                  </a:lnTo>
                  <a:lnTo>
                    <a:pt x="9339" y="7607"/>
                  </a:lnTo>
                  <a:lnTo>
                    <a:pt x="9020" y="7471"/>
                  </a:lnTo>
                  <a:lnTo>
                    <a:pt x="8701" y="7243"/>
                  </a:lnTo>
                  <a:lnTo>
                    <a:pt x="8382" y="7015"/>
                  </a:lnTo>
                  <a:lnTo>
                    <a:pt x="8109" y="6787"/>
                  </a:lnTo>
                  <a:lnTo>
                    <a:pt x="7835" y="6469"/>
                  </a:lnTo>
                  <a:lnTo>
                    <a:pt x="7608" y="6195"/>
                  </a:lnTo>
                  <a:lnTo>
                    <a:pt x="7426" y="5876"/>
                  </a:lnTo>
                  <a:lnTo>
                    <a:pt x="7243" y="5512"/>
                  </a:lnTo>
                  <a:lnTo>
                    <a:pt x="7107" y="5148"/>
                  </a:lnTo>
                  <a:lnTo>
                    <a:pt x="7016" y="4783"/>
                  </a:lnTo>
                  <a:lnTo>
                    <a:pt x="6970" y="4373"/>
                  </a:lnTo>
                  <a:lnTo>
                    <a:pt x="6924" y="3963"/>
                  </a:lnTo>
                  <a:lnTo>
                    <a:pt x="6924" y="3963"/>
                  </a:lnTo>
                  <a:lnTo>
                    <a:pt x="6924" y="3644"/>
                  </a:lnTo>
                  <a:lnTo>
                    <a:pt x="6879" y="3371"/>
                  </a:lnTo>
                  <a:lnTo>
                    <a:pt x="6788" y="3098"/>
                  </a:lnTo>
                  <a:lnTo>
                    <a:pt x="6697" y="2824"/>
                  </a:lnTo>
                  <a:lnTo>
                    <a:pt x="6560" y="2551"/>
                  </a:lnTo>
                  <a:lnTo>
                    <a:pt x="6423" y="2323"/>
                  </a:lnTo>
                  <a:lnTo>
                    <a:pt x="6059" y="1868"/>
                  </a:lnTo>
                  <a:lnTo>
                    <a:pt x="5603" y="1503"/>
                  </a:lnTo>
                  <a:lnTo>
                    <a:pt x="5376" y="1367"/>
                  </a:lnTo>
                  <a:lnTo>
                    <a:pt x="5102" y="1230"/>
                  </a:lnTo>
                  <a:lnTo>
                    <a:pt x="4829" y="1139"/>
                  </a:lnTo>
                  <a:lnTo>
                    <a:pt x="4556" y="1048"/>
                  </a:lnTo>
                  <a:lnTo>
                    <a:pt x="4282" y="1002"/>
                  </a:lnTo>
                  <a:lnTo>
                    <a:pt x="3964" y="1002"/>
                  </a:lnTo>
                  <a:lnTo>
                    <a:pt x="3964" y="1002"/>
                  </a:lnTo>
                  <a:lnTo>
                    <a:pt x="3645" y="1002"/>
                  </a:lnTo>
                  <a:lnTo>
                    <a:pt x="3371" y="1048"/>
                  </a:lnTo>
                  <a:lnTo>
                    <a:pt x="3098" y="1139"/>
                  </a:lnTo>
                  <a:lnTo>
                    <a:pt x="2825" y="1230"/>
                  </a:lnTo>
                  <a:lnTo>
                    <a:pt x="2551" y="1367"/>
                  </a:lnTo>
                  <a:lnTo>
                    <a:pt x="2324" y="1503"/>
                  </a:lnTo>
                  <a:lnTo>
                    <a:pt x="1868" y="1868"/>
                  </a:lnTo>
                  <a:lnTo>
                    <a:pt x="1504" y="2323"/>
                  </a:lnTo>
                  <a:lnTo>
                    <a:pt x="1367" y="2551"/>
                  </a:lnTo>
                  <a:lnTo>
                    <a:pt x="1230" y="2824"/>
                  </a:lnTo>
                  <a:lnTo>
                    <a:pt x="1139" y="3098"/>
                  </a:lnTo>
                  <a:lnTo>
                    <a:pt x="1048" y="3371"/>
                  </a:lnTo>
                  <a:lnTo>
                    <a:pt x="1003" y="3644"/>
                  </a:lnTo>
                  <a:lnTo>
                    <a:pt x="1003" y="3963"/>
                  </a:lnTo>
                  <a:lnTo>
                    <a:pt x="1003" y="3963"/>
                  </a:lnTo>
                  <a:lnTo>
                    <a:pt x="1048" y="4464"/>
                  </a:lnTo>
                  <a:lnTo>
                    <a:pt x="1139" y="4920"/>
                  </a:lnTo>
                  <a:lnTo>
                    <a:pt x="1322" y="5375"/>
                  </a:lnTo>
                  <a:lnTo>
                    <a:pt x="1595" y="5740"/>
                  </a:lnTo>
                  <a:lnTo>
                    <a:pt x="1868" y="6104"/>
                  </a:lnTo>
                  <a:lnTo>
                    <a:pt x="2233" y="6377"/>
                  </a:lnTo>
                  <a:lnTo>
                    <a:pt x="2597" y="6605"/>
                  </a:lnTo>
                  <a:lnTo>
                    <a:pt x="3007" y="6742"/>
                  </a:lnTo>
                  <a:lnTo>
                    <a:pt x="3417" y="6879"/>
                  </a:lnTo>
                  <a:lnTo>
                    <a:pt x="3872" y="6924"/>
                  </a:lnTo>
                  <a:lnTo>
                    <a:pt x="4282" y="6924"/>
                  </a:lnTo>
                  <a:lnTo>
                    <a:pt x="4738" y="6833"/>
                  </a:lnTo>
                  <a:lnTo>
                    <a:pt x="5148" y="6696"/>
                  </a:lnTo>
                  <a:lnTo>
                    <a:pt x="5558" y="6469"/>
                  </a:lnTo>
                  <a:lnTo>
                    <a:pt x="5968" y="6150"/>
                  </a:lnTo>
                  <a:lnTo>
                    <a:pt x="6287" y="5785"/>
                  </a:lnTo>
                  <a:lnTo>
                    <a:pt x="6287" y="5785"/>
                  </a:lnTo>
                  <a:lnTo>
                    <a:pt x="6514" y="6286"/>
                  </a:lnTo>
                  <a:lnTo>
                    <a:pt x="6788" y="6742"/>
                  </a:lnTo>
                  <a:lnTo>
                    <a:pt x="6788" y="6742"/>
                  </a:lnTo>
                  <a:lnTo>
                    <a:pt x="6332" y="7152"/>
                  </a:lnTo>
                  <a:lnTo>
                    <a:pt x="5786" y="7471"/>
                  </a:lnTo>
                  <a:lnTo>
                    <a:pt x="5239" y="7698"/>
                  </a:lnTo>
                  <a:lnTo>
                    <a:pt x="4692" y="7881"/>
                  </a:lnTo>
                  <a:lnTo>
                    <a:pt x="4146" y="7926"/>
                  </a:lnTo>
                  <a:lnTo>
                    <a:pt x="3554" y="7881"/>
                  </a:lnTo>
                  <a:lnTo>
                    <a:pt x="3007" y="7790"/>
                  </a:lnTo>
                  <a:lnTo>
                    <a:pt x="2460" y="7607"/>
                  </a:lnTo>
                  <a:lnTo>
                    <a:pt x="1959" y="7380"/>
                  </a:lnTo>
                  <a:lnTo>
                    <a:pt x="1504" y="7061"/>
                  </a:lnTo>
                  <a:lnTo>
                    <a:pt x="1094" y="6696"/>
                  </a:lnTo>
                  <a:lnTo>
                    <a:pt x="729" y="6241"/>
                  </a:lnTo>
                  <a:lnTo>
                    <a:pt x="410" y="5740"/>
                  </a:lnTo>
                  <a:lnTo>
                    <a:pt x="183" y="5193"/>
                  </a:lnTo>
                  <a:lnTo>
                    <a:pt x="46" y="4601"/>
                  </a:lnTo>
                  <a:lnTo>
                    <a:pt x="0" y="3963"/>
                  </a:lnTo>
                  <a:lnTo>
                    <a:pt x="0" y="3963"/>
                  </a:lnTo>
                  <a:lnTo>
                    <a:pt x="46" y="3462"/>
                  </a:lnTo>
                  <a:lnTo>
                    <a:pt x="137" y="3052"/>
                  </a:lnTo>
                  <a:lnTo>
                    <a:pt x="228" y="2597"/>
                  </a:lnTo>
                  <a:lnTo>
                    <a:pt x="410" y="2232"/>
                  </a:lnTo>
                  <a:lnTo>
                    <a:pt x="593" y="1868"/>
                  </a:lnTo>
                  <a:lnTo>
                    <a:pt x="820" y="1549"/>
                  </a:lnTo>
                  <a:lnTo>
                    <a:pt x="1048" y="1276"/>
                  </a:lnTo>
                  <a:lnTo>
                    <a:pt x="1322" y="1002"/>
                  </a:lnTo>
                  <a:lnTo>
                    <a:pt x="1595" y="775"/>
                  </a:lnTo>
                  <a:lnTo>
                    <a:pt x="1914" y="547"/>
                  </a:lnTo>
                  <a:lnTo>
                    <a:pt x="2233" y="410"/>
                  </a:lnTo>
                  <a:lnTo>
                    <a:pt x="2551" y="273"/>
                  </a:lnTo>
                  <a:lnTo>
                    <a:pt x="2916" y="137"/>
                  </a:lnTo>
                  <a:lnTo>
                    <a:pt x="3280" y="91"/>
                  </a:lnTo>
                  <a:lnTo>
                    <a:pt x="3599" y="46"/>
                  </a:lnTo>
                  <a:lnTo>
                    <a:pt x="3964" y="0"/>
                  </a:lnTo>
                  <a:lnTo>
                    <a:pt x="4328" y="46"/>
                  </a:lnTo>
                  <a:lnTo>
                    <a:pt x="4692" y="91"/>
                  </a:lnTo>
                  <a:lnTo>
                    <a:pt x="5057" y="182"/>
                  </a:lnTo>
                  <a:lnTo>
                    <a:pt x="5376" y="273"/>
                  </a:lnTo>
                  <a:lnTo>
                    <a:pt x="5740" y="410"/>
                  </a:lnTo>
                  <a:lnTo>
                    <a:pt x="6059" y="592"/>
                  </a:lnTo>
                  <a:lnTo>
                    <a:pt x="6332" y="775"/>
                  </a:lnTo>
                  <a:lnTo>
                    <a:pt x="6651" y="1002"/>
                  </a:lnTo>
                  <a:lnTo>
                    <a:pt x="6924" y="1276"/>
                  </a:lnTo>
                  <a:lnTo>
                    <a:pt x="7152" y="1594"/>
                  </a:lnTo>
                  <a:lnTo>
                    <a:pt x="7334" y="1913"/>
                  </a:lnTo>
                  <a:lnTo>
                    <a:pt x="7517" y="2232"/>
                  </a:lnTo>
                  <a:lnTo>
                    <a:pt x="7699" y="2642"/>
                  </a:lnTo>
                  <a:lnTo>
                    <a:pt x="7790" y="3052"/>
                  </a:lnTo>
                  <a:lnTo>
                    <a:pt x="7881" y="3508"/>
                  </a:lnTo>
                  <a:lnTo>
                    <a:pt x="7927" y="3963"/>
                  </a:lnTo>
                  <a:lnTo>
                    <a:pt x="7927" y="3963"/>
                  </a:lnTo>
                  <a:lnTo>
                    <a:pt x="7927" y="4282"/>
                  </a:lnTo>
                  <a:lnTo>
                    <a:pt x="7972" y="4555"/>
                  </a:lnTo>
                  <a:lnTo>
                    <a:pt x="8063" y="4829"/>
                  </a:lnTo>
                  <a:lnTo>
                    <a:pt x="8154" y="5102"/>
                  </a:lnTo>
                  <a:lnTo>
                    <a:pt x="8291" y="5375"/>
                  </a:lnTo>
                  <a:lnTo>
                    <a:pt x="8428" y="5603"/>
                  </a:lnTo>
                  <a:lnTo>
                    <a:pt x="8792" y="6059"/>
                  </a:lnTo>
                  <a:lnTo>
                    <a:pt x="9248" y="6423"/>
                  </a:lnTo>
                  <a:lnTo>
                    <a:pt x="9475" y="6560"/>
                  </a:lnTo>
                  <a:lnTo>
                    <a:pt x="9749" y="6696"/>
                  </a:lnTo>
                  <a:lnTo>
                    <a:pt x="10022" y="6787"/>
                  </a:lnTo>
                  <a:lnTo>
                    <a:pt x="10295" y="6879"/>
                  </a:lnTo>
                  <a:lnTo>
                    <a:pt x="10569" y="6924"/>
                  </a:lnTo>
                  <a:lnTo>
                    <a:pt x="10887" y="6924"/>
                  </a:lnTo>
                  <a:lnTo>
                    <a:pt x="10887" y="6924"/>
                  </a:lnTo>
                  <a:lnTo>
                    <a:pt x="11206" y="6924"/>
                  </a:lnTo>
                  <a:lnTo>
                    <a:pt x="11480" y="6879"/>
                  </a:lnTo>
                  <a:lnTo>
                    <a:pt x="11799" y="6787"/>
                  </a:lnTo>
                  <a:lnTo>
                    <a:pt x="12026" y="6696"/>
                  </a:lnTo>
                  <a:lnTo>
                    <a:pt x="12300" y="6560"/>
                  </a:lnTo>
                  <a:lnTo>
                    <a:pt x="12573" y="6423"/>
                  </a:lnTo>
                  <a:lnTo>
                    <a:pt x="12983" y="6059"/>
                  </a:lnTo>
                  <a:lnTo>
                    <a:pt x="13347" y="5603"/>
                  </a:lnTo>
                  <a:lnTo>
                    <a:pt x="13484" y="5375"/>
                  </a:lnTo>
                  <a:lnTo>
                    <a:pt x="13621" y="5102"/>
                  </a:lnTo>
                  <a:lnTo>
                    <a:pt x="13712" y="4829"/>
                  </a:lnTo>
                  <a:lnTo>
                    <a:pt x="13803" y="4555"/>
                  </a:lnTo>
                  <a:lnTo>
                    <a:pt x="13848" y="4282"/>
                  </a:lnTo>
                  <a:lnTo>
                    <a:pt x="13848" y="3963"/>
                  </a:lnTo>
                  <a:lnTo>
                    <a:pt x="13848" y="3963"/>
                  </a:lnTo>
                  <a:lnTo>
                    <a:pt x="13803" y="3462"/>
                  </a:lnTo>
                  <a:lnTo>
                    <a:pt x="13712" y="2961"/>
                  </a:lnTo>
                  <a:lnTo>
                    <a:pt x="13530" y="2551"/>
                  </a:lnTo>
                  <a:lnTo>
                    <a:pt x="13256" y="2187"/>
                  </a:lnTo>
                  <a:lnTo>
                    <a:pt x="12983" y="1822"/>
                  </a:lnTo>
                  <a:lnTo>
                    <a:pt x="12618" y="1549"/>
                  </a:lnTo>
                  <a:lnTo>
                    <a:pt x="12254" y="1321"/>
                  </a:lnTo>
                  <a:lnTo>
                    <a:pt x="11844" y="1185"/>
                  </a:lnTo>
                  <a:lnTo>
                    <a:pt x="11434" y="1048"/>
                  </a:lnTo>
                  <a:lnTo>
                    <a:pt x="10979" y="1002"/>
                  </a:lnTo>
                  <a:lnTo>
                    <a:pt x="10569" y="1002"/>
                  </a:lnTo>
                  <a:lnTo>
                    <a:pt x="10113" y="1093"/>
                  </a:lnTo>
                  <a:lnTo>
                    <a:pt x="9703" y="1230"/>
                  </a:lnTo>
                  <a:lnTo>
                    <a:pt x="9293" y="1458"/>
                  </a:lnTo>
                  <a:lnTo>
                    <a:pt x="8883" y="1777"/>
                  </a:lnTo>
                  <a:lnTo>
                    <a:pt x="8564" y="2141"/>
                  </a:lnTo>
                  <a:lnTo>
                    <a:pt x="8564" y="2141"/>
                  </a:lnTo>
                  <a:lnTo>
                    <a:pt x="8337" y="1640"/>
                  </a:lnTo>
                  <a:lnTo>
                    <a:pt x="8063" y="1185"/>
                  </a:lnTo>
                  <a:lnTo>
                    <a:pt x="8063" y="1185"/>
                  </a:lnTo>
                  <a:lnTo>
                    <a:pt x="8564" y="775"/>
                  </a:lnTo>
                  <a:lnTo>
                    <a:pt x="9065" y="456"/>
                  </a:lnTo>
                  <a:lnTo>
                    <a:pt x="9612" y="228"/>
                  </a:lnTo>
                  <a:lnTo>
                    <a:pt x="10159" y="46"/>
                  </a:lnTo>
                  <a:lnTo>
                    <a:pt x="10705" y="0"/>
                  </a:lnTo>
                  <a:lnTo>
                    <a:pt x="11297" y="46"/>
                  </a:lnTo>
                  <a:lnTo>
                    <a:pt x="11844" y="137"/>
                  </a:lnTo>
                  <a:lnTo>
                    <a:pt x="12391" y="319"/>
                  </a:lnTo>
                  <a:lnTo>
                    <a:pt x="12892" y="547"/>
                  </a:lnTo>
                  <a:lnTo>
                    <a:pt x="13347" y="866"/>
                  </a:lnTo>
                  <a:lnTo>
                    <a:pt x="13757" y="1230"/>
                  </a:lnTo>
                  <a:lnTo>
                    <a:pt x="14122" y="1686"/>
                  </a:lnTo>
                  <a:lnTo>
                    <a:pt x="14441" y="2187"/>
                  </a:lnTo>
                  <a:lnTo>
                    <a:pt x="14668" y="2733"/>
                  </a:lnTo>
                  <a:lnTo>
                    <a:pt x="14805" y="3325"/>
                  </a:lnTo>
                  <a:lnTo>
                    <a:pt x="14851" y="3963"/>
                  </a:lnTo>
                  <a:lnTo>
                    <a:pt x="14851" y="3963"/>
                  </a:lnTo>
                  <a:lnTo>
                    <a:pt x="14851" y="4373"/>
                  </a:lnTo>
                  <a:lnTo>
                    <a:pt x="14759" y="4738"/>
                  </a:lnTo>
                  <a:lnTo>
                    <a:pt x="14668" y="5148"/>
                  </a:lnTo>
                  <a:lnTo>
                    <a:pt x="14532" y="5512"/>
                  </a:lnTo>
                  <a:lnTo>
                    <a:pt x="14395" y="5831"/>
                  </a:lnTo>
                  <a:lnTo>
                    <a:pt x="14167" y="6195"/>
                  </a:lnTo>
                  <a:lnTo>
                    <a:pt x="13940" y="6469"/>
                  </a:lnTo>
                  <a:lnTo>
                    <a:pt x="13712" y="6742"/>
                  </a:lnTo>
                  <a:lnTo>
                    <a:pt x="13393" y="7015"/>
                  </a:lnTo>
                  <a:lnTo>
                    <a:pt x="13120" y="7243"/>
                  </a:lnTo>
                  <a:lnTo>
                    <a:pt x="12801" y="7425"/>
                  </a:lnTo>
                  <a:lnTo>
                    <a:pt x="12436" y="7607"/>
                  </a:lnTo>
                  <a:lnTo>
                    <a:pt x="12072" y="7744"/>
                  </a:lnTo>
                  <a:lnTo>
                    <a:pt x="11707" y="7835"/>
                  </a:lnTo>
                  <a:lnTo>
                    <a:pt x="11297" y="7881"/>
                  </a:lnTo>
                  <a:lnTo>
                    <a:pt x="10887" y="7926"/>
                  </a:lnTo>
                  <a:lnTo>
                    <a:pt x="10887" y="7926"/>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3" name="Google Shape;243;p21"/>
            <p:cNvSpPr/>
            <p:nvPr/>
          </p:nvSpPr>
          <p:spPr>
            <a:xfrm>
              <a:off x="5833075" y="3512300"/>
              <a:ext cx="97975" cy="97950"/>
            </a:xfrm>
            <a:custGeom>
              <a:avLst/>
              <a:gdLst/>
              <a:ahLst/>
              <a:cxnLst/>
              <a:rect l="l" t="t" r="r" b="b"/>
              <a:pathLst>
                <a:path w="3919" h="3918" fill="none" extrusionOk="0">
                  <a:moveTo>
                    <a:pt x="3918" y="1959"/>
                  </a:moveTo>
                  <a:lnTo>
                    <a:pt x="3918" y="1959"/>
                  </a:lnTo>
                  <a:lnTo>
                    <a:pt x="3918" y="2369"/>
                  </a:lnTo>
                  <a:lnTo>
                    <a:pt x="3782" y="2734"/>
                  </a:lnTo>
                  <a:lnTo>
                    <a:pt x="3599" y="3052"/>
                  </a:lnTo>
                  <a:lnTo>
                    <a:pt x="3372" y="3371"/>
                  </a:lnTo>
                  <a:lnTo>
                    <a:pt x="3053" y="3599"/>
                  </a:lnTo>
                  <a:lnTo>
                    <a:pt x="2734" y="3781"/>
                  </a:lnTo>
                  <a:lnTo>
                    <a:pt x="2370" y="3918"/>
                  </a:lnTo>
                  <a:lnTo>
                    <a:pt x="1960" y="3918"/>
                  </a:lnTo>
                  <a:lnTo>
                    <a:pt x="1960" y="3918"/>
                  </a:lnTo>
                  <a:lnTo>
                    <a:pt x="1504" y="3872"/>
                  </a:lnTo>
                  <a:lnTo>
                    <a:pt x="1094" y="3736"/>
                  </a:lnTo>
                  <a:lnTo>
                    <a:pt x="775" y="3554"/>
                  </a:lnTo>
                  <a:lnTo>
                    <a:pt x="502" y="3280"/>
                  </a:lnTo>
                  <a:lnTo>
                    <a:pt x="274" y="3007"/>
                  </a:lnTo>
                  <a:lnTo>
                    <a:pt x="92" y="2688"/>
                  </a:lnTo>
                  <a:lnTo>
                    <a:pt x="1" y="2324"/>
                  </a:lnTo>
                  <a:lnTo>
                    <a:pt x="1" y="1959"/>
                  </a:lnTo>
                  <a:lnTo>
                    <a:pt x="1" y="1595"/>
                  </a:lnTo>
                  <a:lnTo>
                    <a:pt x="92" y="1230"/>
                  </a:lnTo>
                  <a:lnTo>
                    <a:pt x="274" y="911"/>
                  </a:lnTo>
                  <a:lnTo>
                    <a:pt x="502" y="638"/>
                  </a:lnTo>
                  <a:lnTo>
                    <a:pt x="775" y="365"/>
                  </a:lnTo>
                  <a:lnTo>
                    <a:pt x="1094" y="183"/>
                  </a:lnTo>
                  <a:lnTo>
                    <a:pt x="1504" y="46"/>
                  </a:lnTo>
                  <a:lnTo>
                    <a:pt x="1960" y="0"/>
                  </a:lnTo>
                  <a:lnTo>
                    <a:pt x="1960" y="0"/>
                  </a:lnTo>
                  <a:lnTo>
                    <a:pt x="2370" y="0"/>
                  </a:lnTo>
                  <a:lnTo>
                    <a:pt x="2734" y="137"/>
                  </a:lnTo>
                  <a:lnTo>
                    <a:pt x="3053" y="319"/>
                  </a:lnTo>
                  <a:lnTo>
                    <a:pt x="3372" y="547"/>
                  </a:lnTo>
                  <a:lnTo>
                    <a:pt x="3599" y="866"/>
                  </a:lnTo>
                  <a:lnTo>
                    <a:pt x="3782" y="1185"/>
                  </a:lnTo>
                  <a:lnTo>
                    <a:pt x="3918" y="1549"/>
                  </a:lnTo>
                  <a:lnTo>
                    <a:pt x="3918" y="1959"/>
                  </a:lnTo>
                  <a:lnTo>
                    <a:pt x="3918" y="1959"/>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4" name="Google Shape;244;p21"/>
            <p:cNvSpPr/>
            <p:nvPr/>
          </p:nvSpPr>
          <p:spPr>
            <a:xfrm>
              <a:off x="6006175" y="3512300"/>
              <a:ext cx="97975" cy="97950"/>
            </a:xfrm>
            <a:custGeom>
              <a:avLst/>
              <a:gdLst/>
              <a:ahLst/>
              <a:cxnLst/>
              <a:rect l="l" t="t" r="r" b="b"/>
              <a:pathLst>
                <a:path w="3919" h="3918" fill="none" extrusionOk="0">
                  <a:moveTo>
                    <a:pt x="1" y="1959"/>
                  </a:moveTo>
                  <a:lnTo>
                    <a:pt x="1" y="1959"/>
                  </a:lnTo>
                  <a:lnTo>
                    <a:pt x="46" y="1549"/>
                  </a:lnTo>
                  <a:lnTo>
                    <a:pt x="137" y="1185"/>
                  </a:lnTo>
                  <a:lnTo>
                    <a:pt x="320" y="866"/>
                  </a:lnTo>
                  <a:lnTo>
                    <a:pt x="547" y="547"/>
                  </a:lnTo>
                  <a:lnTo>
                    <a:pt x="866" y="319"/>
                  </a:lnTo>
                  <a:lnTo>
                    <a:pt x="1185" y="137"/>
                  </a:lnTo>
                  <a:lnTo>
                    <a:pt x="1550" y="0"/>
                  </a:lnTo>
                  <a:lnTo>
                    <a:pt x="1959" y="0"/>
                  </a:lnTo>
                  <a:lnTo>
                    <a:pt x="1959" y="0"/>
                  </a:lnTo>
                  <a:lnTo>
                    <a:pt x="2415" y="46"/>
                  </a:lnTo>
                  <a:lnTo>
                    <a:pt x="2825" y="183"/>
                  </a:lnTo>
                  <a:lnTo>
                    <a:pt x="3144" y="365"/>
                  </a:lnTo>
                  <a:lnTo>
                    <a:pt x="3463" y="638"/>
                  </a:lnTo>
                  <a:lnTo>
                    <a:pt x="3645" y="911"/>
                  </a:lnTo>
                  <a:lnTo>
                    <a:pt x="3827" y="1230"/>
                  </a:lnTo>
                  <a:lnTo>
                    <a:pt x="3918" y="1595"/>
                  </a:lnTo>
                  <a:lnTo>
                    <a:pt x="3918" y="1959"/>
                  </a:lnTo>
                  <a:lnTo>
                    <a:pt x="3918" y="2324"/>
                  </a:lnTo>
                  <a:lnTo>
                    <a:pt x="3827" y="2688"/>
                  </a:lnTo>
                  <a:lnTo>
                    <a:pt x="3645" y="3007"/>
                  </a:lnTo>
                  <a:lnTo>
                    <a:pt x="3463" y="3280"/>
                  </a:lnTo>
                  <a:lnTo>
                    <a:pt x="3144" y="3554"/>
                  </a:lnTo>
                  <a:lnTo>
                    <a:pt x="2825" y="3736"/>
                  </a:lnTo>
                  <a:lnTo>
                    <a:pt x="2415" y="3872"/>
                  </a:lnTo>
                  <a:lnTo>
                    <a:pt x="1959" y="3918"/>
                  </a:lnTo>
                  <a:lnTo>
                    <a:pt x="1959" y="3918"/>
                  </a:lnTo>
                  <a:lnTo>
                    <a:pt x="1550" y="3918"/>
                  </a:lnTo>
                  <a:lnTo>
                    <a:pt x="1185" y="3781"/>
                  </a:lnTo>
                  <a:lnTo>
                    <a:pt x="866" y="3599"/>
                  </a:lnTo>
                  <a:lnTo>
                    <a:pt x="547" y="3371"/>
                  </a:lnTo>
                  <a:lnTo>
                    <a:pt x="320" y="3052"/>
                  </a:lnTo>
                  <a:lnTo>
                    <a:pt x="137" y="2734"/>
                  </a:lnTo>
                  <a:lnTo>
                    <a:pt x="46" y="2369"/>
                  </a:lnTo>
                  <a:lnTo>
                    <a:pt x="1" y="1959"/>
                  </a:lnTo>
                  <a:lnTo>
                    <a:pt x="1" y="1959"/>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5" name="Google Shape;245;p21"/>
            <p:cNvSpPr/>
            <p:nvPr/>
          </p:nvSpPr>
          <p:spPr>
            <a:xfrm>
              <a:off x="6006175" y="3561275"/>
              <a:ext cx="25" cy="25"/>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46" name="Google Shape;246;p21"/>
          <p:cNvGrpSpPr/>
          <p:nvPr/>
        </p:nvGrpSpPr>
        <p:grpSpPr>
          <a:xfrm rot="10800000">
            <a:off x="-1418535" y="5267573"/>
            <a:ext cx="2618424" cy="3472383"/>
            <a:chOff x="5101975" y="1229000"/>
            <a:chExt cx="421375" cy="419100"/>
          </a:xfrm>
        </p:grpSpPr>
        <p:sp>
          <p:nvSpPr>
            <p:cNvPr id="247" name="Google Shape;247;p21"/>
            <p:cNvSpPr/>
            <p:nvPr/>
          </p:nvSpPr>
          <p:spPr>
            <a:xfrm>
              <a:off x="5152075" y="1377050"/>
              <a:ext cx="223225" cy="220950"/>
            </a:xfrm>
            <a:custGeom>
              <a:avLst/>
              <a:gdLst/>
              <a:ahLst/>
              <a:cxnLst/>
              <a:rect l="l" t="t" r="r" b="b"/>
              <a:pathLst>
                <a:path w="8929" h="8838" extrusionOk="0">
                  <a:moveTo>
                    <a:pt x="4465" y="957"/>
                  </a:moveTo>
                  <a:lnTo>
                    <a:pt x="5011" y="1002"/>
                  </a:lnTo>
                  <a:lnTo>
                    <a:pt x="5558" y="1139"/>
                  </a:lnTo>
                  <a:lnTo>
                    <a:pt x="6059" y="1367"/>
                  </a:lnTo>
                  <a:lnTo>
                    <a:pt x="6514" y="1640"/>
                  </a:lnTo>
                  <a:lnTo>
                    <a:pt x="5102" y="3098"/>
                  </a:lnTo>
                  <a:lnTo>
                    <a:pt x="4783" y="3007"/>
                  </a:lnTo>
                  <a:lnTo>
                    <a:pt x="4465" y="2961"/>
                  </a:lnTo>
                  <a:lnTo>
                    <a:pt x="4146" y="3007"/>
                  </a:lnTo>
                  <a:lnTo>
                    <a:pt x="3827" y="3098"/>
                  </a:lnTo>
                  <a:lnTo>
                    <a:pt x="2369" y="1640"/>
                  </a:lnTo>
                  <a:lnTo>
                    <a:pt x="2870" y="1367"/>
                  </a:lnTo>
                  <a:lnTo>
                    <a:pt x="3371" y="1139"/>
                  </a:lnTo>
                  <a:lnTo>
                    <a:pt x="3918" y="1002"/>
                  </a:lnTo>
                  <a:lnTo>
                    <a:pt x="4465" y="957"/>
                  </a:lnTo>
                  <a:close/>
                  <a:moveTo>
                    <a:pt x="4465" y="3918"/>
                  </a:moveTo>
                  <a:lnTo>
                    <a:pt x="4647" y="3963"/>
                  </a:lnTo>
                  <a:lnTo>
                    <a:pt x="4829" y="4100"/>
                  </a:lnTo>
                  <a:lnTo>
                    <a:pt x="4920" y="4237"/>
                  </a:lnTo>
                  <a:lnTo>
                    <a:pt x="4966" y="4419"/>
                  </a:lnTo>
                  <a:lnTo>
                    <a:pt x="4920" y="4601"/>
                  </a:lnTo>
                  <a:lnTo>
                    <a:pt x="4829" y="4783"/>
                  </a:lnTo>
                  <a:lnTo>
                    <a:pt x="4647" y="4920"/>
                  </a:lnTo>
                  <a:lnTo>
                    <a:pt x="4419" y="4920"/>
                  </a:lnTo>
                  <a:lnTo>
                    <a:pt x="4282" y="4874"/>
                  </a:lnTo>
                  <a:lnTo>
                    <a:pt x="4100" y="4783"/>
                  </a:lnTo>
                  <a:lnTo>
                    <a:pt x="4009" y="4647"/>
                  </a:lnTo>
                  <a:lnTo>
                    <a:pt x="3964" y="4464"/>
                  </a:lnTo>
                  <a:lnTo>
                    <a:pt x="4009" y="4282"/>
                  </a:lnTo>
                  <a:lnTo>
                    <a:pt x="4100" y="4100"/>
                  </a:lnTo>
                  <a:lnTo>
                    <a:pt x="4282" y="3963"/>
                  </a:lnTo>
                  <a:lnTo>
                    <a:pt x="4465" y="3918"/>
                  </a:lnTo>
                  <a:close/>
                  <a:moveTo>
                    <a:pt x="1686" y="2369"/>
                  </a:moveTo>
                  <a:lnTo>
                    <a:pt x="3144" y="3781"/>
                  </a:lnTo>
                  <a:lnTo>
                    <a:pt x="3007" y="4100"/>
                  </a:lnTo>
                  <a:lnTo>
                    <a:pt x="2961" y="4419"/>
                  </a:lnTo>
                  <a:lnTo>
                    <a:pt x="3007" y="4738"/>
                  </a:lnTo>
                  <a:lnTo>
                    <a:pt x="3144" y="5057"/>
                  </a:lnTo>
                  <a:lnTo>
                    <a:pt x="1686" y="6514"/>
                  </a:lnTo>
                  <a:lnTo>
                    <a:pt x="1413" y="6013"/>
                  </a:lnTo>
                  <a:lnTo>
                    <a:pt x="1185" y="5512"/>
                  </a:lnTo>
                  <a:lnTo>
                    <a:pt x="1048" y="4965"/>
                  </a:lnTo>
                  <a:lnTo>
                    <a:pt x="1003" y="4419"/>
                  </a:lnTo>
                  <a:lnTo>
                    <a:pt x="1048" y="3872"/>
                  </a:lnTo>
                  <a:lnTo>
                    <a:pt x="1185" y="3371"/>
                  </a:lnTo>
                  <a:lnTo>
                    <a:pt x="1367" y="2825"/>
                  </a:lnTo>
                  <a:lnTo>
                    <a:pt x="1686" y="2369"/>
                  </a:lnTo>
                  <a:close/>
                  <a:moveTo>
                    <a:pt x="7243" y="2369"/>
                  </a:moveTo>
                  <a:lnTo>
                    <a:pt x="7517" y="2825"/>
                  </a:lnTo>
                  <a:lnTo>
                    <a:pt x="7744" y="3326"/>
                  </a:lnTo>
                  <a:lnTo>
                    <a:pt x="7881" y="3872"/>
                  </a:lnTo>
                  <a:lnTo>
                    <a:pt x="7927" y="4419"/>
                  </a:lnTo>
                  <a:lnTo>
                    <a:pt x="7881" y="4965"/>
                  </a:lnTo>
                  <a:lnTo>
                    <a:pt x="7744" y="5512"/>
                  </a:lnTo>
                  <a:lnTo>
                    <a:pt x="7517" y="6013"/>
                  </a:lnTo>
                  <a:lnTo>
                    <a:pt x="7243" y="6514"/>
                  </a:lnTo>
                  <a:lnTo>
                    <a:pt x="5786" y="5057"/>
                  </a:lnTo>
                  <a:lnTo>
                    <a:pt x="5922" y="4738"/>
                  </a:lnTo>
                  <a:lnTo>
                    <a:pt x="5922" y="4419"/>
                  </a:lnTo>
                  <a:lnTo>
                    <a:pt x="5922" y="4100"/>
                  </a:lnTo>
                  <a:lnTo>
                    <a:pt x="5786" y="3781"/>
                  </a:lnTo>
                  <a:lnTo>
                    <a:pt x="7243" y="2369"/>
                  </a:lnTo>
                  <a:close/>
                  <a:moveTo>
                    <a:pt x="5102" y="5785"/>
                  </a:moveTo>
                  <a:lnTo>
                    <a:pt x="6514" y="7198"/>
                  </a:lnTo>
                  <a:lnTo>
                    <a:pt x="6059" y="7516"/>
                  </a:lnTo>
                  <a:lnTo>
                    <a:pt x="5558" y="7699"/>
                  </a:lnTo>
                  <a:lnTo>
                    <a:pt x="5011" y="7835"/>
                  </a:lnTo>
                  <a:lnTo>
                    <a:pt x="4465" y="7881"/>
                  </a:lnTo>
                  <a:lnTo>
                    <a:pt x="3918" y="7835"/>
                  </a:lnTo>
                  <a:lnTo>
                    <a:pt x="3371" y="7699"/>
                  </a:lnTo>
                  <a:lnTo>
                    <a:pt x="2870" y="7516"/>
                  </a:lnTo>
                  <a:lnTo>
                    <a:pt x="2369" y="7198"/>
                  </a:lnTo>
                  <a:lnTo>
                    <a:pt x="3827" y="5785"/>
                  </a:lnTo>
                  <a:lnTo>
                    <a:pt x="4146" y="5877"/>
                  </a:lnTo>
                  <a:lnTo>
                    <a:pt x="4465" y="5922"/>
                  </a:lnTo>
                  <a:lnTo>
                    <a:pt x="4783" y="5877"/>
                  </a:lnTo>
                  <a:lnTo>
                    <a:pt x="5102" y="5785"/>
                  </a:lnTo>
                  <a:close/>
                  <a:moveTo>
                    <a:pt x="4009" y="0"/>
                  </a:moveTo>
                  <a:lnTo>
                    <a:pt x="3554" y="91"/>
                  </a:lnTo>
                  <a:lnTo>
                    <a:pt x="3144" y="183"/>
                  </a:lnTo>
                  <a:lnTo>
                    <a:pt x="2734" y="319"/>
                  </a:lnTo>
                  <a:lnTo>
                    <a:pt x="2324" y="501"/>
                  </a:lnTo>
                  <a:lnTo>
                    <a:pt x="1959" y="729"/>
                  </a:lnTo>
                  <a:lnTo>
                    <a:pt x="1640" y="1002"/>
                  </a:lnTo>
                  <a:lnTo>
                    <a:pt x="1321" y="1276"/>
                  </a:lnTo>
                  <a:lnTo>
                    <a:pt x="1048" y="1595"/>
                  </a:lnTo>
                  <a:lnTo>
                    <a:pt x="775" y="1959"/>
                  </a:lnTo>
                  <a:lnTo>
                    <a:pt x="547" y="2323"/>
                  </a:lnTo>
                  <a:lnTo>
                    <a:pt x="365" y="2688"/>
                  </a:lnTo>
                  <a:lnTo>
                    <a:pt x="228" y="3098"/>
                  </a:lnTo>
                  <a:lnTo>
                    <a:pt x="92" y="3553"/>
                  </a:lnTo>
                  <a:lnTo>
                    <a:pt x="46" y="3963"/>
                  </a:lnTo>
                  <a:lnTo>
                    <a:pt x="0" y="4419"/>
                  </a:lnTo>
                  <a:lnTo>
                    <a:pt x="46" y="4965"/>
                  </a:lnTo>
                  <a:lnTo>
                    <a:pt x="137" y="5467"/>
                  </a:lnTo>
                  <a:lnTo>
                    <a:pt x="274" y="5922"/>
                  </a:lnTo>
                  <a:lnTo>
                    <a:pt x="456" y="6378"/>
                  </a:lnTo>
                  <a:lnTo>
                    <a:pt x="638" y="6742"/>
                  </a:lnTo>
                  <a:lnTo>
                    <a:pt x="912" y="7106"/>
                  </a:lnTo>
                  <a:lnTo>
                    <a:pt x="1185" y="7471"/>
                  </a:lnTo>
                  <a:lnTo>
                    <a:pt x="1458" y="7744"/>
                  </a:lnTo>
                  <a:lnTo>
                    <a:pt x="1777" y="8017"/>
                  </a:lnTo>
                  <a:lnTo>
                    <a:pt x="2141" y="8245"/>
                  </a:lnTo>
                  <a:lnTo>
                    <a:pt x="2506" y="8427"/>
                  </a:lnTo>
                  <a:lnTo>
                    <a:pt x="2870" y="8564"/>
                  </a:lnTo>
                  <a:lnTo>
                    <a:pt x="3235" y="8701"/>
                  </a:lnTo>
                  <a:lnTo>
                    <a:pt x="3645" y="8792"/>
                  </a:lnTo>
                  <a:lnTo>
                    <a:pt x="4055" y="8837"/>
                  </a:lnTo>
                  <a:lnTo>
                    <a:pt x="4875" y="8837"/>
                  </a:lnTo>
                  <a:lnTo>
                    <a:pt x="5285" y="8792"/>
                  </a:lnTo>
                  <a:lnTo>
                    <a:pt x="5649" y="8701"/>
                  </a:lnTo>
                  <a:lnTo>
                    <a:pt x="6059" y="8564"/>
                  </a:lnTo>
                  <a:lnTo>
                    <a:pt x="6423" y="8427"/>
                  </a:lnTo>
                  <a:lnTo>
                    <a:pt x="6788" y="8245"/>
                  </a:lnTo>
                  <a:lnTo>
                    <a:pt x="7152" y="8017"/>
                  </a:lnTo>
                  <a:lnTo>
                    <a:pt x="7471" y="7744"/>
                  </a:lnTo>
                  <a:lnTo>
                    <a:pt x="7744" y="7471"/>
                  </a:lnTo>
                  <a:lnTo>
                    <a:pt x="8018" y="7106"/>
                  </a:lnTo>
                  <a:lnTo>
                    <a:pt x="8245" y="6742"/>
                  </a:lnTo>
                  <a:lnTo>
                    <a:pt x="8473" y="6378"/>
                  </a:lnTo>
                  <a:lnTo>
                    <a:pt x="8655" y="5922"/>
                  </a:lnTo>
                  <a:lnTo>
                    <a:pt x="8792" y="5467"/>
                  </a:lnTo>
                  <a:lnTo>
                    <a:pt x="8883" y="4965"/>
                  </a:lnTo>
                  <a:lnTo>
                    <a:pt x="8929" y="4419"/>
                  </a:lnTo>
                  <a:lnTo>
                    <a:pt x="8883" y="3963"/>
                  </a:lnTo>
                  <a:lnTo>
                    <a:pt x="8838" y="3553"/>
                  </a:lnTo>
                  <a:lnTo>
                    <a:pt x="8701" y="3098"/>
                  </a:lnTo>
                  <a:lnTo>
                    <a:pt x="8564" y="2688"/>
                  </a:lnTo>
                  <a:lnTo>
                    <a:pt x="8382" y="2323"/>
                  </a:lnTo>
                  <a:lnTo>
                    <a:pt x="8154" y="1959"/>
                  </a:lnTo>
                  <a:lnTo>
                    <a:pt x="7881" y="1595"/>
                  </a:lnTo>
                  <a:lnTo>
                    <a:pt x="7608" y="1276"/>
                  </a:lnTo>
                  <a:lnTo>
                    <a:pt x="7289" y="1002"/>
                  </a:lnTo>
                  <a:lnTo>
                    <a:pt x="6970" y="729"/>
                  </a:lnTo>
                  <a:lnTo>
                    <a:pt x="6606" y="501"/>
                  </a:lnTo>
                  <a:lnTo>
                    <a:pt x="6196" y="319"/>
                  </a:lnTo>
                  <a:lnTo>
                    <a:pt x="5786" y="183"/>
                  </a:lnTo>
                  <a:lnTo>
                    <a:pt x="5376" y="91"/>
                  </a:lnTo>
                  <a:lnTo>
                    <a:pt x="4920" y="0"/>
                  </a:ln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8" name="Google Shape;248;p21"/>
            <p:cNvSpPr/>
            <p:nvPr/>
          </p:nvSpPr>
          <p:spPr>
            <a:xfrm>
              <a:off x="5152075" y="1377050"/>
              <a:ext cx="223225" cy="220950"/>
            </a:xfrm>
            <a:custGeom>
              <a:avLst/>
              <a:gdLst/>
              <a:ahLst/>
              <a:cxnLst/>
              <a:rect l="l" t="t" r="r" b="b"/>
              <a:pathLst>
                <a:path w="8929" h="8838" fill="none" extrusionOk="0">
                  <a:moveTo>
                    <a:pt x="4465" y="0"/>
                  </a:moveTo>
                  <a:lnTo>
                    <a:pt x="4465" y="0"/>
                  </a:lnTo>
                  <a:lnTo>
                    <a:pt x="4009" y="0"/>
                  </a:lnTo>
                  <a:lnTo>
                    <a:pt x="3554" y="91"/>
                  </a:lnTo>
                  <a:lnTo>
                    <a:pt x="3144" y="183"/>
                  </a:lnTo>
                  <a:lnTo>
                    <a:pt x="2734" y="319"/>
                  </a:lnTo>
                  <a:lnTo>
                    <a:pt x="2324" y="501"/>
                  </a:lnTo>
                  <a:lnTo>
                    <a:pt x="1959" y="729"/>
                  </a:lnTo>
                  <a:lnTo>
                    <a:pt x="1640" y="1002"/>
                  </a:lnTo>
                  <a:lnTo>
                    <a:pt x="1321" y="1276"/>
                  </a:lnTo>
                  <a:lnTo>
                    <a:pt x="1048" y="1595"/>
                  </a:lnTo>
                  <a:lnTo>
                    <a:pt x="775" y="1959"/>
                  </a:lnTo>
                  <a:lnTo>
                    <a:pt x="547" y="2323"/>
                  </a:lnTo>
                  <a:lnTo>
                    <a:pt x="365" y="2688"/>
                  </a:lnTo>
                  <a:lnTo>
                    <a:pt x="228" y="3098"/>
                  </a:lnTo>
                  <a:lnTo>
                    <a:pt x="92" y="3553"/>
                  </a:lnTo>
                  <a:lnTo>
                    <a:pt x="46" y="3963"/>
                  </a:lnTo>
                  <a:lnTo>
                    <a:pt x="0" y="4419"/>
                  </a:lnTo>
                  <a:lnTo>
                    <a:pt x="0" y="4419"/>
                  </a:lnTo>
                  <a:lnTo>
                    <a:pt x="46" y="4965"/>
                  </a:lnTo>
                  <a:lnTo>
                    <a:pt x="137" y="5467"/>
                  </a:lnTo>
                  <a:lnTo>
                    <a:pt x="274" y="5922"/>
                  </a:lnTo>
                  <a:lnTo>
                    <a:pt x="456" y="6378"/>
                  </a:lnTo>
                  <a:lnTo>
                    <a:pt x="638" y="6742"/>
                  </a:lnTo>
                  <a:lnTo>
                    <a:pt x="912" y="7106"/>
                  </a:lnTo>
                  <a:lnTo>
                    <a:pt x="1185" y="7471"/>
                  </a:lnTo>
                  <a:lnTo>
                    <a:pt x="1458" y="7744"/>
                  </a:lnTo>
                  <a:lnTo>
                    <a:pt x="1777" y="8017"/>
                  </a:lnTo>
                  <a:lnTo>
                    <a:pt x="2141" y="8245"/>
                  </a:lnTo>
                  <a:lnTo>
                    <a:pt x="2506" y="8427"/>
                  </a:lnTo>
                  <a:lnTo>
                    <a:pt x="2870" y="8564"/>
                  </a:lnTo>
                  <a:lnTo>
                    <a:pt x="3235" y="8701"/>
                  </a:lnTo>
                  <a:lnTo>
                    <a:pt x="3645" y="8792"/>
                  </a:lnTo>
                  <a:lnTo>
                    <a:pt x="4055" y="8837"/>
                  </a:lnTo>
                  <a:lnTo>
                    <a:pt x="4465" y="8837"/>
                  </a:lnTo>
                  <a:lnTo>
                    <a:pt x="4875" y="8837"/>
                  </a:lnTo>
                  <a:lnTo>
                    <a:pt x="5285" y="8792"/>
                  </a:lnTo>
                  <a:lnTo>
                    <a:pt x="5649" y="8701"/>
                  </a:lnTo>
                  <a:lnTo>
                    <a:pt x="6059" y="8564"/>
                  </a:lnTo>
                  <a:lnTo>
                    <a:pt x="6423" y="8427"/>
                  </a:lnTo>
                  <a:lnTo>
                    <a:pt x="6788" y="8245"/>
                  </a:lnTo>
                  <a:lnTo>
                    <a:pt x="7152" y="8017"/>
                  </a:lnTo>
                  <a:lnTo>
                    <a:pt x="7471" y="7744"/>
                  </a:lnTo>
                  <a:lnTo>
                    <a:pt x="7744" y="7471"/>
                  </a:lnTo>
                  <a:lnTo>
                    <a:pt x="8018" y="7106"/>
                  </a:lnTo>
                  <a:lnTo>
                    <a:pt x="8245" y="6742"/>
                  </a:lnTo>
                  <a:lnTo>
                    <a:pt x="8473" y="6378"/>
                  </a:lnTo>
                  <a:lnTo>
                    <a:pt x="8655" y="5922"/>
                  </a:lnTo>
                  <a:lnTo>
                    <a:pt x="8792" y="5467"/>
                  </a:lnTo>
                  <a:lnTo>
                    <a:pt x="8883" y="4965"/>
                  </a:lnTo>
                  <a:lnTo>
                    <a:pt x="8929" y="4419"/>
                  </a:lnTo>
                  <a:lnTo>
                    <a:pt x="8929" y="4419"/>
                  </a:lnTo>
                  <a:lnTo>
                    <a:pt x="8883" y="3963"/>
                  </a:lnTo>
                  <a:lnTo>
                    <a:pt x="8838" y="3553"/>
                  </a:lnTo>
                  <a:lnTo>
                    <a:pt x="8701" y="3098"/>
                  </a:lnTo>
                  <a:lnTo>
                    <a:pt x="8564" y="2688"/>
                  </a:lnTo>
                  <a:lnTo>
                    <a:pt x="8382" y="2323"/>
                  </a:lnTo>
                  <a:lnTo>
                    <a:pt x="8154" y="1959"/>
                  </a:lnTo>
                  <a:lnTo>
                    <a:pt x="7881" y="1595"/>
                  </a:lnTo>
                  <a:lnTo>
                    <a:pt x="7608" y="1276"/>
                  </a:lnTo>
                  <a:lnTo>
                    <a:pt x="7289" y="1002"/>
                  </a:lnTo>
                  <a:lnTo>
                    <a:pt x="6970" y="729"/>
                  </a:lnTo>
                  <a:lnTo>
                    <a:pt x="6606" y="501"/>
                  </a:lnTo>
                  <a:lnTo>
                    <a:pt x="6196" y="319"/>
                  </a:lnTo>
                  <a:lnTo>
                    <a:pt x="5786" y="183"/>
                  </a:lnTo>
                  <a:lnTo>
                    <a:pt x="5376" y="91"/>
                  </a:lnTo>
                  <a:lnTo>
                    <a:pt x="4920" y="0"/>
                  </a:lnTo>
                  <a:lnTo>
                    <a:pt x="4465" y="0"/>
                  </a:lnTo>
                  <a:lnTo>
                    <a:pt x="4465" y="0"/>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9" name="Google Shape;249;p21"/>
            <p:cNvSpPr/>
            <p:nvPr/>
          </p:nvSpPr>
          <p:spPr>
            <a:xfrm>
              <a:off x="5211300" y="1400950"/>
              <a:ext cx="103650" cy="53550"/>
            </a:xfrm>
            <a:custGeom>
              <a:avLst/>
              <a:gdLst/>
              <a:ahLst/>
              <a:cxnLst/>
              <a:rect l="l" t="t" r="r" b="b"/>
              <a:pathLst>
                <a:path w="4146" h="2142" fill="none" extrusionOk="0">
                  <a:moveTo>
                    <a:pt x="4145" y="684"/>
                  </a:moveTo>
                  <a:lnTo>
                    <a:pt x="2733" y="2142"/>
                  </a:lnTo>
                  <a:lnTo>
                    <a:pt x="2733" y="2142"/>
                  </a:lnTo>
                  <a:lnTo>
                    <a:pt x="2414" y="2051"/>
                  </a:lnTo>
                  <a:lnTo>
                    <a:pt x="2096" y="2005"/>
                  </a:lnTo>
                  <a:lnTo>
                    <a:pt x="1777" y="2051"/>
                  </a:lnTo>
                  <a:lnTo>
                    <a:pt x="1458" y="2142"/>
                  </a:lnTo>
                  <a:lnTo>
                    <a:pt x="0" y="684"/>
                  </a:lnTo>
                  <a:lnTo>
                    <a:pt x="0" y="684"/>
                  </a:lnTo>
                  <a:lnTo>
                    <a:pt x="501" y="411"/>
                  </a:lnTo>
                  <a:lnTo>
                    <a:pt x="1002" y="183"/>
                  </a:lnTo>
                  <a:lnTo>
                    <a:pt x="1549" y="46"/>
                  </a:lnTo>
                  <a:lnTo>
                    <a:pt x="2096" y="1"/>
                  </a:lnTo>
                  <a:lnTo>
                    <a:pt x="2642" y="46"/>
                  </a:lnTo>
                  <a:lnTo>
                    <a:pt x="3189" y="183"/>
                  </a:lnTo>
                  <a:lnTo>
                    <a:pt x="3690" y="411"/>
                  </a:lnTo>
                  <a:lnTo>
                    <a:pt x="4145" y="684"/>
                  </a:lnTo>
                  <a:lnTo>
                    <a:pt x="4145" y="684"/>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0" name="Google Shape;250;p21"/>
            <p:cNvSpPr/>
            <p:nvPr/>
          </p:nvSpPr>
          <p:spPr>
            <a:xfrm>
              <a:off x="5251150" y="1474975"/>
              <a:ext cx="25075" cy="25075"/>
            </a:xfrm>
            <a:custGeom>
              <a:avLst/>
              <a:gdLst/>
              <a:ahLst/>
              <a:cxnLst/>
              <a:rect l="l" t="t" r="r" b="b"/>
              <a:pathLst>
                <a:path w="1003" h="1003" fill="none" extrusionOk="0">
                  <a:moveTo>
                    <a:pt x="137" y="183"/>
                  </a:moveTo>
                  <a:lnTo>
                    <a:pt x="137" y="183"/>
                  </a:lnTo>
                  <a:lnTo>
                    <a:pt x="319" y="46"/>
                  </a:lnTo>
                  <a:lnTo>
                    <a:pt x="502" y="1"/>
                  </a:lnTo>
                  <a:lnTo>
                    <a:pt x="684" y="46"/>
                  </a:lnTo>
                  <a:lnTo>
                    <a:pt x="866" y="183"/>
                  </a:lnTo>
                  <a:lnTo>
                    <a:pt x="866" y="183"/>
                  </a:lnTo>
                  <a:lnTo>
                    <a:pt x="957" y="320"/>
                  </a:lnTo>
                  <a:lnTo>
                    <a:pt x="1003" y="502"/>
                  </a:lnTo>
                  <a:lnTo>
                    <a:pt x="957" y="684"/>
                  </a:lnTo>
                  <a:lnTo>
                    <a:pt x="866" y="866"/>
                  </a:lnTo>
                  <a:lnTo>
                    <a:pt x="866" y="866"/>
                  </a:lnTo>
                  <a:lnTo>
                    <a:pt x="684" y="1003"/>
                  </a:lnTo>
                  <a:lnTo>
                    <a:pt x="456" y="1003"/>
                  </a:lnTo>
                  <a:lnTo>
                    <a:pt x="319" y="957"/>
                  </a:lnTo>
                  <a:lnTo>
                    <a:pt x="137" y="866"/>
                  </a:lnTo>
                  <a:lnTo>
                    <a:pt x="46" y="730"/>
                  </a:lnTo>
                  <a:lnTo>
                    <a:pt x="1" y="547"/>
                  </a:lnTo>
                  <a:lnTo>
                    <a:pt x="46" y="365"/>
                  </a:lnTo>
                  <a:lnTo>
                    <a:pt x="137" y="183"/>
                  </a:lnTo>
                  <a:lnTo>
                    <a:pt x="137" y="183"/>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1" name="Google Shape;251;p21"/>
            <p:cNvSpPr/>
            <p:nvPr/>
          </p:nvSpPr>
          <p:spPr>
            <a:xfrm>
              <a:off x="5177125" y="1436275"/>
              <a:ext cx="53550" cy="103650"/>
            </a:xfrm>
            <a:custGeom>
              <a:avLst/>
              <a:gdLst/>
              <a:ahLst/>
              <a:cxnLst/>
              <a:rect l="l" t="t" r="r" b="b"/>
              <a:pathLst>
                <a:path w="2142" h="4146" fill="none" extrusionOk="0">
                  <a:moveTo>
                    <a:pt x="684" y="0"/>
                  </a:moveTo>
                  <a:lnTo>
                    <a:pt x="2142" y="1412"/>
                  </a:lnTo>
                  <a:lnTo>
                    <a:pt x="2142" y="1412"/>
                  </a:lnTo>
                  <a:lnTo>
                    <a:pt x="2005" y="1731"/>
                  </a:lnTo>
                  <a:lnTo>
                    <a:pt x="1959" y="2050"/>
                  </a:lnTo>
                  <a:lnTo>
                    <a:pt x="2005" y="2369"/>
                  </a:lnTo>
                  <a:lnTo>
                    <a:pt x="2142" y="2688"/>
                  </a:lnTo>
                  <a:lnTo>
                    <a:pt x="684" y="4145"/>
                  </a:lnTo>
                  <a:lnTo>
                    <a:pt x="684" y="4145"/>
                  </a:lnTo>
                  <a:lnTo>
                    <a:pt x="411" y="3644"/>
                  </a:lnTo>
                  <a:lnTo>
                    <a:pt x="183" y="3143"/>
                  </a:lnTo>
                  <a:lnTo>
                    <a:pt x="46" y="2596"/>
                  </a:lnTo>
                  <a:lnTo>
                    <a:pt x="1" y="2050"/>
                  </a:lnTo>
                  <a:lnTo>
                    <a:pt x="46" y="1503"/>
                  </a:lnTo>
                  <a:lnTo>
                    <a:pt x="183" y="1002"/>
                  </a:lnTo>
                  <a:lnTo>
                    <a:pt x="365" y="456"/>
                  </a:lnTo>
                  <a:lnTo>
                    <a:pt x="684" y="0"/>
                  </a:lnTo>
                  <a:lnTo>
                    <a:pt x="684" y="0"/>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2" name="Google Shape;252;p21"/>
            <p:cNvSpPr/>
            <p:nvPr/>
          </p:nvSpPr>
          <p:spPr>
            <a:xfrm>
              <a:off x="5211300" y="1521675"/>
              <a:ext cx="103650" cy="52400"/>
            </a:xfrm>
            <a:custGeom>
              <a:avLst/>
              <a:gdLst/>
              <a:ahLst/>
              <a:cxnLst/>
              <a:rect l="l" t="t" r="r" b="b"/>
              <a:pathLst>
                <a:path w="4146" h="2096" fill="none" extrusionOk="0">
                  <a:moveTo>
                    <a:pt x="0" y="1413"/>
                  </a:moveTo>
                  <a:lnTo>
                    <a:pt x="1458" y="0"/>
                  </a:lnTo>
                  <a:lnTo>
                    <a:pt x="1458" y="0"/>
                  </a:lnTo>
                  <a:lnTo>
                    <a:pt x="1777" y="92"/>
                  </a:lnTo>
                  <a:lnTo>
                    <a:pt x="2096" y="137"/>
                  </a:lnTo>
                  <a:lnTo>
                    <a:pt x="2414" y="92"/>
                  </a:lnTo>
                  <a:lnTo>
                    <a:pt x="2733" y="0"/>
                  </a:lnTo>
                  <a:lnTo>
                    <a:pt x="4145" y="1413"/>
                  </a:lnTo>
                  <a:lnTo>
                    <a:pt x="4145" y="1413"/>
                  </a:lnTo>
                  <a:lnTo>
                    <a:pt x="3690" y="1731"/>
                  </a:lnTo>
                  <a:lnTo>
                    <a:pt x="3189" y="1914"/>
                  </a:lnTo>
                  <a:lnTo>
                    <a:pt x="2642" y="2050"/>
                  </a:lnTo>
                  <a:lnTo>
                    <a:pt x="2096" y="2096"/>
                  </a:lnTo>
                  <a:lnTo>
                    <a:pt x="1549" y="2050"/>
                  </a:lnTo>
                  <a:lnTo>
                    <a:pt x="1002" y="1914"/>
                  </a:lnTo>
                  <a:lnTo>
                    <a:pt x="501" y="1731"/>
                  </a:lnTo>
                  <a:lnTo>
                    <a:pt x="0" y="1413"/>
                  </a:lnTo>
                  <a:lnTo>
                    <a:pt x="0" y="1413"/>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3" name="Google Shape;253;p21"/>
            <p:cNvSpPr/>
            <p:nvPr/>
          </p:nvSpPr>
          <p:spPr>
            <a:xfrm>
              <a:off x="5296700" y="1436275"/>
              <a:ext cx="53550" cy="103650"/>
            </a:xfrm>
            <a:custGeom>
              <a:avLst/>
              <a:gdLst/>
              <a:ahLst/>
              <a:cxnLst/>
              <a:rect l="l" t="t" r="r" b="b"/>
              <a:pathLst>
                <a:path w="2142" h="4146" fill="none" extrusionOk="0">
                  <a:moveTo>
                    <a:pt x="1458" y="4145"/>
                  </a:moveTo>
                  <a:lnTo>
                    <a:pt x="1" y="2688"/>
                  </a:lnTo>
                  <a:lnTo>
                    <a:pt x="1" y="2688"/>
                  </a:lnTo>
                  <a:lnTo>
                    <a:pt x="137" y="2369"/>
                  </a:lnTo>
                  <a:lnTo>
                    <a:pt x="137" y="2050"/>
                  </a:lnTo>
                  <a:lnTo>
                    <a:pt x="137" y="1731"/>
                  </a:lnTo>
                  <a:lnTo>
                    <a:pt x="1" y="1412"/>
                  </a:lnTo>
                  <a:lnTo>
                    <a:pt x="1458" y="0"/>
                  </a:lnTo>
                  <a:lnTo>
                    <a:pt x="1458" y="0"/>
                  </a:lnTo>
                  <a:lnTo>
                    <a:pt x="1732" y="456"/>
                  </a:lnTo>
                  <a:lnTo>
                    <a:pt x="1959" y="957"/>
                  </a:lnTo>
                  <a:lnTo>
                    <a:pt x="2096" y="1503"/>
                  </a:lnTo>
                  <a:lnTo>
                    <a:pt x="2142" y="2050"/>
                  </a:lnTo>
                  <a:lnTo>
                    <a:pt x="2096" y="2596"/>
                  </a:lnTo>
                  <a:lnTo>
                    <a:pt x="1959" y="3143"/>
                  </a:lnTo>
                  <a:lnTo>
                    <a:pt x="1732" y="3644"/>
                  </a:lnTo>
                  <a:lnTo>
                    <a:pt x="1458" y="4145"/>
                  </a:lnTo>
                  <a:lnTo>
                    <a:pt x="1458" y="4145"/>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4" name="Google Shape;254;p21"/>
            <p:cNvSpPr/>
            <p:nvPr/>
          </p:nvSpPr>
          <p:spPr>
            <a:xfrm>
              <a:off x="5333150" y="1539900"/>
              <a:ext cx="25" cy="25"/>
            </a:xfrm>
            <a:custGeom>
              <a:avLst/>
              <a:gdLst/>
              <a:ahLst/>
              <a:cxnLst/>
              <a:rect l="l" t="t" r="r" b="b"/>
              <a:pathLst>
                <a:path w="1" h="1" fill="none" extrusionOk="0">
                  <a:moveTo>
                    <a:pt x="0" y="0"/>
                  </a:moveTo>
                  <a:lnTo>
                    <a:pt x="0" y="0"/>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5" name="Google Shape;255;p21"/>
            <p:cNvSpPr/>
            <p:nvPr/>
          </p:nvSpPr>
          <p:spPr>
            <a:xfrm>
              <a:off x="5101975" y="1229000"/>
              <a:ext cx="421375" cy="419100"/>
            </a:xfrm>
            <a:custGeom>
              <a:avLst/>
              <a:gdLst/>
              <a:ahLst/>
              <a:cxnLst/>
              <a:rect l="l" t="t" r="r" b="b"/>
              <a:pathLst>
                <a:path w="16855" h="16764" extrusionOk="0">
                  <a:moveTo>
                    <a:pt x="13894" y="957"/>
                  </a:moveTo>
                  <a:lnTo>
                    <a:pt x="14258" y="1003"/>
                  </a:lnTo>
                  <a:lnTo>
                    <a:pt x="14668" y="1139"/>
                  </a:lnTo>
                  <a:lnTo>
                    <a:pt x="14987" y="1322"/>
                  </a:lnTo>
                  <a:lnTo>
                    <a:pt x="15260" y="1549"/>
                  </a:lnTo>
                  <a:lnTo>
                    <a:pt x="15534" y="1823"/>
                  </a:lnTo>
                  <a:lnTo>
                    <a:pt x="15716" y="2187"/>
                  </a:lnTo>
                  <a:lnTo>
                    <a:pt x="15807" y="2551"/>
                  </a:lnTo>
                  <a:lnTo>
                    <a:pt x="15852" y="2916"/>
                  </a:lnTo>
                  <a:lnTo>
                    <a:pt x="14395" y="2916"/>
                  </a:lnTo>
                  <a:lnTo>
                    <a:pt x="14395" y="1959"/>
                  </a:lnTo>
                  <a:lnTo>
                    <a:pt x="13393" y="1959"/>
                  </a:lnTo>
                  <a:lnTo>
                    <a:pt x="13393" y="2916"/>
                  </a:lnTo>
                  <a:lnTo>
                    <a:pt x="11889" y="2916"/>
                  </a:lnTo>
                  <a:lnTo>
                    <a:pt x="11935" y="2551"/>
                  </a:lnTo>
                  <a:lnTo>
                    <a:pt x="12072" y="2187"/>
                  </a:lnTo>
                  <a:lnTo>
                    <a:pt x="12254" y="1823"/>
                  </a:lnTo>
                  <a:lnTo>
                    <a:pt x="12482" y="1549"/>
                  </a:lnTo>
                  <a:lnTo>
                    <a:pt x="12755" y="1322"/>
                  </a:lnTo>
                  <a:lnTo>
                    <a:pt x="13119" y="1139"/>
                  </a:lnTo>
                  <a:lnTo>
                    <a:pt x="13484" y="1003"/>
                  </a:lnTo>
                  <a:lnTo>
                    <a:pt x="13894" y="957"/>
                  </a:lnTo>
                  <a:close/>
                  <a:moveTo>
                    <a:pt x="15579" y="3918"/>
                  </a:moveTo>
                  <a:lnTo>
                    <a:pt x="15442" y="4146"/>
                  </a:lnTo>
                  <a:lnTo>
                    <a:pt x="15260" y="4374"/>
                  </a:lnTo>
                  <a:lnTo>
                    <a:pt x="15078" y="4510"/>
                  </a:lnTo>
                  <a:lnTo>
                    <a:pt x="14850" y="4647"/>
                  </a:lnTo>
                  <a:lnTo>
                    <a:pt x="14622" y="4784"/>
                  </a:lnTo>
                  <a:lnTo>
                    <a:pt x="14395" y="4829"/>
                  </a:lnTo>
                  <a:lnTo>
                    <a:pt x="14121" y="4875"/>
                  </a:lnTo>
                  <a:lnTo>
                    <a:pt x="13894" y="4920"/>
                  </a:lnTo>
                  <a:lnTo>
                    <a:pt x="13620" y="4875"/>
                  </a:lnTo>
                  <a:lnTo>
                    <a:pt x="13393" y="4829"/>
                  </a:lnTo>
                  <a:lnTo>
                    <a:pt x="13165" y="4784"/>
                  </a:lnTo>
                  <a:lnTo>
                    <a:pt x="12937" y="4647"/>
                  </a:lnTo>
                  <a:lnTo>
                    <a:pt x="12709" y="4510"/>
                  </a:lnTo>
                  <a:lnTo>
                    <a:pt x="12482" y="4374"/>
                  </a:lnTo>
                  <a:lnTo>
                    <a:pt x="12345" y="4146"/>
                  </a:lnTo>
                  <a:lnTo>
                    <a:pt x="12163" y="3918"/>
                  </a:lnTo>
                  <a:close/>
                  <a:moveTo>
                    <a:pt x="6469" y="4920"/>
                  </a:moveTo>
                  <a:lnTo>
                    <a:pt x="6970" y="4966"/>
                  </a:lnTo>
                  <a:lnTo>
                    <a:pt x="7516" y="5011"/>
                  </a:lnTo>
                  <a:lnTo>
                    <a:pt x="8017" y="5148"/>
                  </a:lnTo>
                  <a:lnTo>
                    <a:pt x="8518" y="5330"/>
                  </a:lnTo>
                  <a:lnTo>
                    <a:pt x="8974" y="5558"/>
                  </a:lnTo>
                  <a:lnTo>
                    <a:pt x="9475" y="5831"/>
                  </a:lnTo>
                  <a:lnTo>
                    <a:pt x="9885" y="6150"/>
                  </a:lnTo>
                  <a:lnTo>
                    <a:pt x="10295" y="6514"/>
                  </a:lnTo>
                  <a:lnTo>
                    <a:pt x="10705" y="6924"/>
                  </a:lnTo>
                  <a:lnTo>
                    <a:pt x="11024" y="7380"/>
                  </a:lnTo>
                  <a:lnTo>
                    <a:pt x="11297" y="7836"/>
                  </a:lnTo>
                  <a:lnTo>
                    <a:pt x="11525" y="8291"/>
                  </a:lnTo>
                  <a:lnTo>
                    <a:pt x="11662" y="8792"/>
                  </a:lnTo>
                  <a:lnTo>
                    <a:pt x="11798" y="9293"/>
                  </a:lnTo>
                  <a:lnTo>
                    <a:pt x="11889" y="9840"/>
                  </a:lnTo>
                  <a:lnTo>
                    <a:pt x="11889" y="10341"/>
                  </a:lnTo>
                  <a:lnTo>
                    <a:pt x="11889" y="10887"/>
                  </a:lnTo>
                  <a:lnTo>
                    <a:pt x="11798" y="11389"/>
                  </a:lnTo>
                  <a:lnTo>
                    <a:pt x="11662" y="11890"/>
                  </a:lnTo>
                  <a:lnTo>
                    <a:pt x="11525" y="12391"/>
                  </a:lnTo>
                  <a:lnTo>
                    <a:pt x="11297" y="12892"/>
                  </a:lnTo>
                  <a:lnTo>
                    <a:pt x="11024" y="13347"/>
                  </a:lnTo>
                  <a:lnTo>
                    <a:pt x="10705" y="13803"/>
                  </a:lnTo>
                  <a:lnTo>
                    <a:pt x="10295" y="14213"/>
                  </a:lnTo>
                  <a:lnTo>
                    <a:pt x="9885" y="14577"/>
                  </a:lnTo>
                  <a:lnTo>
                    <a:pt x="9475" y="14896"/>
                  </a:lnTo>
                  <a:lnTo>
                    <a:pt x="8974" y="15169"/>
                  </a:lnTo>
                  <a:lnTo>
                    <a:pt x="8518" y="15397"/>
                  </a:lnTo>
                  <a:lnTo>
                    <a:pt x="8017" y="15579"/>
                  </a:lnTo>
                  <a:lnTo>
                    <a:pt x="7516" y="15670"/>
                  </a:lnTo>
                  <a:lnTo>
                    <a:pt x="6970" y="15762"/>
                  </a:lnTo>
                  <a:lnTo>
                    <a:pt x="6469" y="15807"/>
                  </a:lnTo>
                  <a:lnTo>
                    <a:pt x="5968" y="15762"/>
                  </a:lnTo>
                  <a:lnTo>
                    <a:pt x="5421" y="15670"/>
                  </a:lnTo>
                  <a:lnTo>
                    <a:pt x="4920" y="15579"/>
                  </a:lnTo>
                  <a:lnTo>
                    <a:pt x="4419" y="15397"/>
                  </a:lnTo>
                  <a:lnTo>
                    <a:pt x="3918" y="15169"/>
                  </a:lnTo>
                  <a:lnTo>
                    <a:pt x="3462" y="14896"/>
                  </a:lnTo>
                  <a:lnTo>
                    <a:pt x="3052" y="14577"/>
                  </a:lnTo>
                  <a:lnTo>
                    <a:pt x="2642" y="14213"/>
                  </a:lnTo>
                  <a:lnTo>
                    <a:pt x="2232" y="13803"/>
                  </a:lnTo>
                  <a:lnTo>
                    <a:pt x="1913" y="13347"/>
                  </a:lnTo>
                  <a:lnTo>
                    <a:pt x="1640" y="12892"/>
                  </a:lnTo>
                  <a:lnTo>
                    <a:pt x="1412" y="12391"/>
                  </a:lnTo>
                  <a:lnTo>
                    <a:pt x="1276" y="11890"/>
                  </a:lnTo>
                  <a:lnTo>
                    <a:pt x="1139" y="11389"/>
                  </a:lnTo>
                  <a:lnTo>
                    <a:pt x="1048" y="10887"/>
                  </a:lnTo>
                  <a:lnTo>
                    <a:pt x="1048" y="10341"/>
                  </a:lnTo>
                  <a:lnTo>
                    <a:pt x="1048" y="9840"/>
                  </a:lnTo>
                  <a:lnTo>
                    <a:pt x="1139" y="9293"/>
                  </a:lnTo>
                  <a:lnTo>
                    <a:pt x="1276" y="8792"/>
                  </a:lnTo>
                  <a:lnTo>
                    <a:pt x="1412" y="8291"/>
                  </a:lnTo>
                  <a:lnTo>
                    <a:pt x="1640" y="7836"/>
                  </a:lnTo>
                  <a:lnTo>
                    <a:pt x="1913" y="7380"/>
                  </a:lnTo>
                  <a:lnTo>
                    <a:pt x="2232" y="6924"/>
                  </a:lnTo>
                  <a:lnTo>
                    <a:pt x="2642" y="6514"/>
                  </a:lnTo>
                  <a:lnTo>
                    <a:pt x="3052" y="6150"/>
                  </a:lnTo>
                  <a:lnTo>
                    <a:pt x="3462" y="5831"/>
                  </a:lnTo>
                  <a:lnTo>
                    <a:pt x="3918" y="5558"/>
                  </a:lnTo>
                  <a:lnTo>
                    <a:pt x="4419" y="5330"/>
                  </a:lnTo>
                  <a:lnTo>
                    <a:pt x="4920" y="5148"/>
                  </a:lnTo>
                  <a:lnTo>
                    <a:pt x="5421" y="5011"/>
                  </a:lnTo>
                  <a:lnTo>
                    <a:pt x="5968" y="4966"/>
                  </a:lnTo>
                  <a:lnTo>
                    <a:pt x="6469" y="4920"/>
                  </a:lnTo>
                  <a:close/>
                  <a:moveTo>
                    <a:pt x="13894" y="1"/>
                  </a:moveTo>
                  <a:lnTo>
                    <a:pt x="13347" y="46"/>
                  </a:lnTo>
                  <a:lnTo>
                    <a:pt x="12800" y="183"/>
                  </a:lnTo>
                  <a:lnTo>
                    <a:pt x="12345" y="411"/>
                  </a:lnTo>
                  <a:lnTo>
                    <a:pt x="11889" y="729"/>
                  </a:lnTo>
                  <a:lnTo>
                    <a:pt x="11707" y="912"/>
                  </a:lnTo>
                  <a:lnTo>
                    <a:pt x="11525" y="1139"/>
                  </a:lnTo>
                  <a:lnTo>
                    <a:pt x="11343" y="1367"/>
                  </a:lnTo>
                  <a:lnTo>
                    <a:pt x="11206" y="1640"/>
                  </a:lnTo>
                  <a:lnTo>
                    <a:pt x="11115" y="1914"/>
                  </a:lnTo>
                  <a:lnTo>
                    <a:pt x="11024" y="2233"/>
                  </a:lnTo>
                  <a:lnTo>
                    <a:pt x="10933" y="2597"/>
                  </a:lnTo>
                  <a:lnTo>
                    <a:pt x="10933" y="2916"/>
                  </a:lnTo>
                  <a:lnTo>
                    <a:pt x="10978" y="3463"/>
                  </a:lnTo>
                  <a:lnTo>
                    <a:pt x="11115" y="3964"/>
                  </a:lnTo>
                  <a:lnTo>
                    <a:pt x="11343" y="4465"/>
                  </a:lnTo>
                  <a:lnTo>
                    <a:pt x="11616" y="4875"/>
                  </a:lnTo>
                  <a:lnTo>
                    <a:pt x="11980" y="5239"/>
                  </a:lnTo>
                  <a:lnTo>
                    <a:pt x="12390" y="5512"/>
                  </a:lnTo>
                  <a:lnTo>
                    <a:pt x="12891" y="5740"/>
                  </a:lnTo>
                  <a:lnTo>
                    <a:pt x="13393" y="5877"/>
                  </a:lnTo>
                  <a:lnTo>
                    <a:pt x="13393" y="7881"/>
                  </a:lnTo>
                  <a:lnTo>
                    <a:pt x="15852" y="7881"/>
                  </a:lnTo>
                  <a:lnTo>
                    <a:pt x="15852" y="9384"/>
                  </a:lnTo>
                  <a:lnTo>
                    <a:pt x="12800" y="9384"/>
                  </a:lnTo>
                  <a:lnTo>
                    <a:pt x="12709" y="8883"/>
                  </a:lnTo>
                  <a:lnTo>
                    <a:pt x="12573" y="8382"/>
                  </a:lnTo>
                  <a:lnTo>
                    <a:pt x="12436" y="7927"/>
                  </a:lnTo>
                  <a:lnTo>
                    <a:pt x="12208" y="7471"/>
                  </a:lnTo>
                  <a:lnTo>
                    <a:pt x="11980" y="7016"/>
                  </a:lnTo>
                  <a:lnTo>
                    <a:pt x="11707" y="6606"/>
                  </a:lnTo>
                  <a:lnTo>
                    <a:pt x="11388" y="6196"/>
                  </a:lnTo>
                  <a:lnTo>
                    <a:pt x="11024" y="5831"/>
                  </a:lnTo>
                  <a:lnTo>
                    <a:pt x="10432" y="5330"/>
                  </a:lnTo>
                  <a:lnTo>
                    <a:pt x="9794" y="4875"/>
                  </a:lnTo>
                  <a:lnTo>
                    <a:pt x="9202" y="4556"/>
                  </a:lnTo>
                  <a:lnTo>
                    <a:pt x="8564" y="4282"/>
                  </a:lnTo>
                  <a:lnTo>
                    <a:pt x="7972" y="4100"/>
                  </a:lnTo>
                  <a:lnTo>
                    <a:pt x="7334" y="3964"/>
                  </a:lnTo>
                  <a:lnTo>
                    <a:pt x="6742" y="3918"/>
                  </a:lnTo>
                  <a:lnTo>
                    <a:pt x="6150" y="3918"/>
                  </a:lnTo>
                  <a:lnTo>
                    <a:pt x="5558" y="3964"/>
                  </a:lnTo>
                  <a:lnTo>
                    <a:pt x="4965" y="4100"/>
                  </a:lnTo>
                  <a:lnTo>
                    <a:pt x="4373" y="4282"/>
                  </a:lnTo>
                  <a:lnTo>
                    <a:pt x="3872" y="4510"/>
                  </a:lnTo>
                  <a:lnTo>
                    <a:pt x="3325" y="4784"/>
                  </a:lnTo>
                  <a:lnTo>
                    <a:pt x="2824" y="5057"/>
                  </a:lnTo>
                  <a:lnTo>
                    <a:pt x="2369" y="5421"/>
                  </a:lnTo>
                  <a:lnTo>
                    <a:pt x="1959" y="5831"/>
                  </a:lnTo>
                  <a:lnTo>
                    <a:pt x="1549" y="6287"/>
                  </a:lnTo>
                  <a:lnTo>
                    <a:pt x="1185" y="6742"/>
                  </a:lnTo>
                  <a:lnTo>
                    <a:pt x="866" y="7243"/>
                  </a:lnTo>
                  <a:lnTo>
                    <a:pt x="592" y="7744"/>
                  </a:lnTo>
                  <a:lnTo>
                    <a:pt x="365" y="8291"/>
                  </a:lnTo>
                  <a:lnTo>
                    <a:pt x="228" y="8838"/>
                  </a:lnTo>
                  <a:lnTo>
                    <a:pt x="91" y="9430"/>
                  </a:lnTo>
                  <a:lnTo>
                    <a:pt x="0" y="10022"/>
                  </a:lnTo>
                  <a:lnTo>
                    <a:pt x="0" y="10614"/>
                  </a:lnTo>
                  <a:lnTo>
                    <a:pt x="91" y="11252"/>
                  </a:lnTo>
                  <a:lnTo>
                    <a:pt x="182" y="11844"/>
                  </a:lnTo>
                  <a:lnTo>
                    <a:pt x="410" y="12482"/>
                  </a:lnTo>
                  <a:lnTo>
                    <a:pt x="683" y="13074"/>
                  </a:lnTo>
                  <a:lnTo>
                    <a:pt x="1002" y="13712"/>
                  </a:lnTo>
                  <a:lnTo>
                    <a:pt x="1412" y="14304"/>
                  </a:lnTo>
                  <a:lnTo>
                    <a:pt x="1913" y="14896"/>
                  </a:lnTo>
                  <a:lnTo>
                    <a:pt x="2323" y="15260"/>
                  </a:lnTo>
                  <a:lnTo>
                    <a:pt x="2688" y="15579"/>
                  </a:lnTo>
                  <a:lnTo>
                    <a:pt x="3143" y="15853"/>
                  </a:lnTo>
                  <a:lnTo>
                    <a:pt x="3553" y="16080"/>
                  </a:lnTo>
                  <a:lnTo>
                    <a:pt x="3963" y="16308"/>
                  </a:lnTo>
                  <a:lnTo>
                    <a:pt x="4419" y="16445"/>
                  </a:lnTo>
                  <a:lnTo>
                    <a:pt x="4874" y="16582"/>
                  </a:lnTo>
                  <a:lnTo>
                    <a:pt x="5330" y="16673"/>
                  </a:lnTo>
                  <a:lnTo>
                    <a:pt x="5785" y="16764"/>
                  </a:lnTo>
                  <a:lnTo>
                    <a:pt x="6696" y="16764"/>
                  </a:lnTo>
                  <a:lnTo>
                    <a:pt x="7152" y="16718"/>
                  </a:lnTo>
                  <a:lnTo>
                    <a:pt x="7607" y="16673"/>
                  </a:lnTo>
                  <a:lnTo>
                    <a:pt x="8063" y="16536"/>
                  </a:lnTo>
                  <a:lnTo>
                    <a:pt x="8518" y="16399"/>
                  </a:lnTo>
                  <a:lnTo>
                    <a:pt x="8928" y="16263"/>
                  </a:lnTo>
                  <a:lnTo>
                    <a:pt x="9338" y="16080"/>
                  </a:lnTo>
                  <a:lnTo>
                    <a:pt x="9748" y="15853"/>
                  </a:lnTo>
                  <a:lnTo>
                    <a:pt x="10113" y="15625"/>
                  </a:lnTo>
                  <a:lnTo>
                    <a:pt x="10477" y="15352"/>
                  </a:lnTo>
                  <a:lnTo>
                    <a:pt x="10842" y="15033"/>
                  </a:lnTo>
                  <a:lnTo>
                    <a:pt x="11160" y="14714"/>
                  </a:lnTo>
                  <a:lnTo>
                    <a:pt x="11479" y="14395"/>
                  </a:lnTo>
                  <a:lnTo>
                    <a:pt x="11753" y="14031"/>
                  </a:lnTo>
                  <a:lnTo>
                    <a:pt x="12026" y="13621"/>
                  </a:lnTo>
                  <a:lnTo>
                    <a:pt x="12254" y="13211"/>
                  </a:lnTo>
                  <a:lnTo>
                    <a:pt x="12436" y="12801"/>
                  </a:lnTo>
                  <a:lnTo>
                    <a:pt x="12573" y="12345"/>
                  </a:lnTo>
                  <a:lnTo>
                    <a:pt x="12709" y="11890"/>
                  </a:lnTo>
                  <a:lnTo>
                    <a:pt x="12800" y="11389"/>
                  </a:lnTo>
                  <a:lnTo>
                    <a:pt x="12891" y="10887"/>
                  </a:lnTo>
                  <a:lnTo>
                    <a:pt x="12891" y="10341"/>
                  </a:lnTo>
                  <a:lnTo>
                    <a:pt x="16855" y="10341"/>
                  </a:lnTo>
                  <a:lnTo>
                    <a:pt x="16855" y="6879"/>
                  </a:lnTo>
                  <a:lnTo>
                    <a:pt x="14395" y="6879"/>
                  </a:lnTo>
                  <a:lnTo>
                    <a:pt x="14395" y="5877"/>
                  </a:lnTo>
                  <a:lnTo>
                    <a:pt x="14896" y="5740"/>
                  </a:lnTo>
                  <a:lnTo>
                    <a:pt x="15351" y="5512"/>
                  </a:lnTo>
                  <a:lnTo>
                    <a:pt x="15761" y="5239"/>
                  </a:lnTo>
                  <a:lnTo>
                    <a:pt x="16126" y="4875"/>
                  </a:lnTo>
                  <a:lnTo>
                    <a:pt x="16445" y="4465"/>
                  </a:lnTo>
                  <a:lnTo>
                    <a:pt x="16672" y="3964"/>
                  </a:lnTo>
                  <a:lnTo>
                    <a:pt x="16809" y="3463"/>
                  </a:lnTo>
                  <a:lnTo>
                    <a:pt x="16855" y="2916"/>
                  </a:lnTo>
                  <a:lnTo>
                    <a:pt x="16809" y="2597"/>
                  </a:lnTo>
                  <a:lnTo>
                    <a:pt x="16763" y="2233"/>
                  </a:lnTo>
                  <a:lnTo>
                    <a:pt x="16672" y="1914"/>
                  </a:lnTo>
                  <a:lnTo>
                    <a:pt x="16536" y="1640"/>
                  </a:lnTo>
                  <a:lnTo>
                    <a:pt x="16399" y="1367"/>
                  </a:lnTo>
                  <a:lnTo>
                    <a:pt x="16262" y="1139"/>
                  </a:lnTo>
                  <a:lnTo>
                    <a:pt x="16080" y="912"/>
                  </a:lnTo>
                  <a:lnTo>
                    <a:pt x="15852" y="729"/>
                  </a:lnTo>
                  <a:lnTo>
                    <a:pt x="15442" y="411"/>
                  </a:lnTo>
                  <a:lnTo>
                    <a:pt x="14941" y="183"/>
                  </a:lnTo>
                  <a:lnTo>
                    <a:pt x="14440" y="46"/>
                  </a:lnTo>
                  <a:lnTo>
                    <a:pt x="13894" y="1"/>
                  </a:ln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6" name="Google Shape;256;p21"/>
            <p:cNvSpPr/>
            <p:nvPr/>
          </p:nvSpPr>
          <p:spPr>
            <a:xfrm>
              <a:off x="5101975" y="1229000"/>
              <a:ext cx="421375" cy="419100"/>
            </a:xfrm>
            <a:custGeom>
              <a:avLst/>
              <a:gdLst/>
              <a:ahLst/>
              <a:cxnLst/>
              <a:rect l="l" t="t" r="r" b="b"/>
              <a:pathLst>
                <a:path w="16855" h="16764" fill="none" extrusionOk="0">
                  <a:moveTo>
                    <a:pt x="14395" y="5877"/>
                  </a:moveTo>
                  <a:lnTo>
                    <a:pt x="14395" y="5877"/>
                  </a:lnTo>
                  <a:lnTo>
                    <a:pt x="14896" y="5740"/>
                  </a:lnTo>
                  <a:lnTo>
                    <a:pt x="15351" y="5512"/>
                  </a:lnTo>
                  <a:lnTo>
                    <a:pt x="15761" y="5239"/>
                  </a:lnTo>
                  <a:lnTo>
                    <a:pt x="16126" y="4875"/>
                  </a:lnTo>
                  <a:lnTo>
                    <a:pt x="16445" y="4465"/>
                  </a:lnTo>
                  <a:lnTo>
                    <a:pt x="16672" y="3964"/>
                  </a:lnTo>
                  <a:lnTo>
                    <a:pt x="16809" y="3463"/>
                  </a:lnTo>
                  <a:lnTo>
                    <a:pt x="16855" y="2916"/>
                  </a:lnTo>
                  <a:lnTo>
                    <a:pt x="16855" y="2916"/>
                  </a:lnTo>
                  <a:lnTo>
                    <a:pt x="16809" y="2597"/>
                  </a:lnTo>
                  <a:lnTo>
                    <a:pt x="16763" y="2233"/>
                  </a:lnTo>
                  <a:lnTo>
                    <a:pt x="16672" y="1914"/>
                  </a:lnTo>
                  <a:lnTo>
                    <a:pt x="16536" y="1640"/>
                  </a:lnTo>
                  <a:lnTo>
                    <a:pt x="16399" y="1367"/>
                  </a:lnTo>
                  <a:lnTo>
                    <a:pt x="16262" y="1139"/>
                  </a:lnTo>
                  <a:lnTo>
                    <a:pt x="16080" y="912"/>
                  </a:lnTo>
                  <a:lnTo>
                    <a:pt x="15852" y="729"/>
                  </a:lnTo>
                  <a:lnTo>
                    <a:pt x="15442" y="411"/>
                  </a:lnTo>
                  <a:lnTo>
                    <a:pt x="14941" y="183"/>
                  </a:lnTo>
                  <a:lnTo>
                    <a:pt x="14440" y="46"/>
                  </a:lnTo>
                  <a:lnTo>
                    <a:pt x="13894" y="1"/>
                  </a:lnTo>
                  <a:lnTo>
                    <a:pt x="13347" y="46"/>
                  </a:lnTo>
                  <a:lnTo>
                    <a:pt x="12800" y="183"/>
                  </a:lnTo>
                  <a:lnTo>
                    <a:pt x="12345" y="411"/>
                  </a:lnTo>
                  <a:lnTo>
                    <a:pt x="11889" y="729"/>
                  </a:lnTo>
                  <a:lnTo>
                    <a:pt x="11707" y="912"/>
                  </a:lnTo>
                  <a:lnTo>
                    <a:pt x="11525" y="1139"/>
                  </a:lnTo>
                  <a:lnTo>
                    <a:pt x="11343" y="1367"/>
                  </a:lnTo>
                  <a:lnTo>
                    <a:pt x="11206" y="1640"/>
                  </a:lnTo>
                  <a:lnTo>
                    <a:pt x="11115" y="1914"/>
                  </a:lnTo>
                  <a:lnTo>
                    <a:pt x="11024" y="2233"/>
                  </a:lnTo>
                  <a:lnTo>
                    <a:pt x="10933" y="2597"/>
                  </a:lnTo>
                  <a:lnTo>
                    <a:pt x="10933" y="2916"/>
                  </a:lnTo>
                  <a:lnTo>
                    <a:pt x="10933" y="2916"/>
                  </a:lnTo>
                  <a:lnTo>
                    <a:pt x="10978" y="3463"/>
                  </a:lnTo>
                  <a:lnTo>
                    <a:pt x="11115" y="3964"/>
                  </a:lnTo>
                  <a:lnTo>
                    <a:pt x="11343" y="4465"/>
                  </a:lnTo>
                  <a:lnTo>
                    <a:pt x="11616" y="4875"/>
                  </a:lnTo>
                  <a:lnTo>
                    <a:pt x="11980" y="5239"/>
                  </a:lnTo>
                  <a:lnTo>
                    <a:pt x="12390" y="5512"/>
                  </a:lnTo>
                  <a:lnTo>
                    <a:pt x="12891" y="5740"/>
                  </a:lnTo>
                  <a:lnTo>
                    <a:pt x="13393" y="5877"/>
                  </a:lnTo>
                  <a:lnTo>
                    <a:pt x="13393" y="7881"/>
                  </a:lnTo>
                  <a:lnTo>
                    <a:pt x="15852" y="7881"/>
                  </a:lnTo>
                  <a:lnTo>
                    <a:pt x="15852" y="9384"/>
                  </a:lnTo>
                  <a:lnTo>
                    <a:pt x="12800" y="9384"/>
                  </a:lnTo>
                  <a:lnTo>
                    <a:pt x="12800" y="9384"/>
                  </a:lnTo>
                  <a:lnTo>
                    <a:pt x="12709" y="8883"/>
                  </a:lnTo>
                  <a:lnTo>
                    <a:pt x="12573" y="8382"/>
                  </a:lnTo>
                  <a:lnTo>
                    <a:pt x="12436" y="7927"/>
                  </a:lnTo>
                  <a:lnTo>
                    <a:pt x="12208" y="7471"/>
                  </a:lnTo>
                  <a:lnTo>
                    <a:pt x="11980" y="7016"/>
                  </a:lnTo>
                  <a:lnTo>
                    <a:pt x="11707" y="6606"/>
                  </a:lnTo>
                  <a:lnTo>
                    <a:pt x="11388" y="6196"/>
                  </a:lnTo>
                  <a:lnTo>
                    <a:pt x="11024" y="5831"/>
                  </a:lnTo>
                  <a:lnTo>
                    <a:pt x="11024" y="5831"/>
                  </a:lnTo>
                  <a:lnTo>
                    <a:pt x="10432" y="5330"/>
                  </a:lnTo>
                  <a:lnTo>
                    <a:pt x="9794" y="4875"/>
                  </a:lnTo>
                  <a:lnTo>
                    <a:pt x="9202" y="4556"/>
                  </a:lnTo>
                  <a:lnTo>
                    <a:pt x="8564" y="4282"/>
                  </a:lnTo>
                  <a:lnTo>
                    <a:pt x="7972" y="4100"/>
                  </a:lnTo>
                  <a:lnTo>
                    <a:pt x="7334" y="3964"/>
                  </a:lnTo>
                  <a:lnTo>
                    <a:pt x="6742" y="3918"/>
                  </a:lnTo>
                  <a:lnTo>
                    <a:pt x="6150" y="3918"/>
                  </a:lnTo>
                  <a:lnTo>
                    <a:pt x="5558" y="3964"/>
                  </a:lnTo>
                  <a:lnTo>
                    <a:pt x="4965" y="4100"/>
                  </a:lnTo>
                  <a:lnTo>
                    <a:pt x="4373" y="4282"/>
                  </a:lnTo>
                  <a:lnTo>
                    <a:pt x="3872" y="4510"/>
                  </a:lnTo>
                  <a:lnTo>
                    <a:pt x="3325" y="4784"/>
                  </a:lnTo>
                  <a:lnTo>
                    <a:pt x="2824" y="5057"/>
                  </a:lnTo>
                  <a:lnTo>
                    <a:pt x="2369" y="5421"/>
                  </a:lnTo>
                  <a:lnTo>
                    <a:pt x="1959" y="5831"/>
                  </a:lnTo>
                  <a:lnTo>
                    <a:pt x="1549" y="6287"/>
                  </a:lnTo>
                  <a:lnTo>
                    <a:pt x="1185" y="6742"/>
                  </a:lnTo>
                  <a:lnTo>
                    <a:pt x="866" y="7243"/>
                  </a:lnTo>
                  <a:lnTo>
                    <a:pt x="592" y="7744"/>
                  </a:lnTo>
                  <a:lnTo>
                    <a:pt x="365" y="8291"/>
                  </a:lnTo>
                  <a:lnTo>
                    <a:pt x="228" y="8838"/>
                  </a:lnTo>
                  <a:lnTo>
                    <a:pt x="91" y="9430"/>
                  </a:lnTo>
                  <a:lnTo>
                    <a:pt x="0" y="10022"/>
                  </a:lnTo>
                  <a:lnTo>
                    <a:pt x="0" y="10614"/>
                  </a:lnTo>
                  <a:lnTo>
                    <a:pt x="91" y="11252"/>
                  </a:lnTo>
                  <a:lnTo>
                    <a:pt x="182" y="11844"/>
                  </a:lnTo>
                  <a:lnTo>
                    <a:pt x="410" y="12482"/>
                  </a:lnTo>
                  <a:lnTo>
                    <a:pt x="683" y="13074"/>
                  </a:lnTo>
                  <a:lnTo>
                    <a:pt x="1002" y="13712"/>
                  </a:lnTo>
                  <a:lnTo>
                    <a:pt x="1412" y="14304"/>
                  </a:lnTo>
                  <a:lnTo>
                    <a:pt x="1913" y="14896"/>
                  </a:lnTo>
                  <a:lnTo>
                    <a:pt x="1913" y="14896"/>
                  </a:lnTo>
                  <a:lnTo>
                    <a:pt x="2323" y="15260"/>
                  </a:lnTo>
                  <a:lnTo>
                    <a:pt x="2688" y="15579"/>
                  </a:lnTo>
                  <a:lnTo>
                    <a:pt x="3143" y="15853"/>
                  </a:lnTo>
                  <a:lnTo>
                    <a:pt x="3553" y="16080"/>
                  </a:lnTo>
                  <a:lnTo>
                    <a:pt x="3963" y="16308"/>
                  </a:lnTo>
                  <a:lnTo>
                    <a:pt x="4419" y="16445"/>
                  </a:lnTo>
                  <a:lnTo>
                    <a:pt x="4874" y="16582"/>
                  </a:lnTo>
                  <a:lnTo>
                    <a:pt x="5330" y="16673"/>
                  </a:lnTo>
                  <a:lnTo>
                    <a:pt x="5785" y="16764"/>
                  </a:lnTo>
                  <a:lnTo>
                    <a:pt x="6241" y="16764"/>
                  </a:lnTo>
                  <a:lnTo>
                    <a:pt x="6696" y="16764"/>
                  </a:lnTo>
                  <a:lnTo>
                    <a:pt x="7152" y="16718"/>
                  </a:lnTo>
                  <a:lnTo>
                    <a:pt x="7607" y="16673"/>
                  </a:lnTo>
                  <a:lnTo>
                    <a:pt x="8063" y="16536"/>
                  </a:lnTo>
                  <a:lnTo>
                    <a:pt x="8518" y="16399"/>
                  </a:lnTo>
                  <a:lnTo>
                    <a:pt x="8928" y="16263"/>
                  </a:lnTo>
                  <a:lnTo>
                    <a:pt x="9338" y="16080"/>
                  </a:lnTo>
                  <a:lnTo>
                    <a:pt x="9748" y="15853"/>
                  </a:lnTo>
                  <a:lnTo>
                    <a:pt x="10113" y="15625"/>
                  </a:lnTo>
                  <a:lnTo>
                    <a:pt x="10477" y="15352"/>
                  </a:lnTo>
                  <a:lnTo>
                    <a:pt x="10842" y="15033"/>
                  </a:lnTo>
                  <a:lnTo>
                    <a:pt x="11160" y="14714"/>
                  </a:lnTo>
                  <a:lnTo>
                    <a:pt x="11479" y="14395"/>
                  </a:lnTo>
                  <a:lnTo>
                    <a:pt x="11753" y="14031"/>
                  </a:lnTo>
                  <a:lnTo>
                    <a:pt x="12026" y="13621"/>
                  </a:lnTo>
                  <a:lnTo>
                    <a:pt x="12254" y="13211"/>
                  </a:lnTo>
                  <a:lnTo>
                    <a:pt x="12436" y="12801"/>
                  </a:lnTo>
                  <a:lnTo>
                    <a:pt x="12573" y="12345"/>
                  </a:lnTo>
                  <a:lnTo>
                    <a:pt x="12709" y="11890"/>
                  </a:lnTo>
                  <a:lnTo>
                    <a:pt x="12800" y="11389"/>
                  </a:lnTo>
                  <a:lnTo>
                    <a:pt x="12891" y="10887"/>
                  </a:lnTo>
                  <a:lnTo>
                    <a:pt x="12891" y="10341"/>
                  </a:lnTo>
                  <a:lnTo>
                    <a:pt x="16855" y="10341"/>
                  </a:lnTo>
                  <a:lnTo>
                    <a:pt x="16855" y="6879"/>
                  </a:lnTo>
                  <a:lnTo>
                    <a:pt x="14395" y="6879"/>
                  </a:lnTo>
                  <a:lnTo>
                    <a:pt x="14395" y="5877"/>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7" name="Google Shape;257;p21"/>
            <p:cNvSpPr/>
            <p:nvPr/>
          </p:nvSpPr>
          <p:spPr>
            <a:xfrm>
              <a:off x="5128150" y="1352000"/>
              <a:ext cx="271075" cy="272200"/>
            </a:xfrm>
            <a:custGeom>
              <a:avLst/>
              <a:gdLst/>
              <a:ahLst/>
              <a:cxnLst/>
              <a:rect l="l" t="t" r="r" b="b"/>
              <a:pathLst>
                <a:path w="10843" h="10888" fill="none" extrusionOk="0">
                  <a:moveTo>
                    <a:pt x="9248" y="9293"/>
                  </a:moveTo>
                  <a:lnTo>
                    <a:pt x="9248" y="9293"/>
                  </a:lnTo>
                  <a:lnTo>
                    <a:pt x="8838" y="9657"/>
                  </a:lnTo>
                  <a:lnTo>
                    <a:pt x="8428" y="9976"/>
                  </a:lnTo>
                  <a:lnTo>
                    <a:pt x="7927" y="10249"/>
                  </a:lnTo>
                  <a:lnTo>
                    <a:pt x="7471" y="10477"/>
                  </a:lnTo>
                  <a:lnTo>
                    <a:pt x="6970" y="10659"/>
                  </a:lnTo>
                  <a:lnTo>
                    <a:pt x="6469" y="10750"/>
                  </a:lnTo>
                  <a:lnTo>
                    <a:pt x="5923" y="10842"/>
                  </a:lnTo>
                  <a:lnTo>
                    <a:pt x="5422" y="10887"/>
                  </a:lnTo>
                  <a:lnTo>
                    <a:pt x="4921" y="10842"/>
                  </a:lnTo>
                  <a:lnTo>
                    <a:pt x="4374" y="10750"/>
                  </a:lnTo>
                  <a:lnTo>
                    <a:pt x="3873" y="10659"/>
                  </a:lnTo>
                  <a:lnTo>
                    <a:pt x="3372" y="10477"/>
                  </a:lnTo>
                  <a:lnTo>
                    <a:pt x="2871" y="10249"/>
                  </a:lnTo>
                  <a:lnTo>
                    <a:pt x="2415" y="9976"/>
                  </a:lnTo>
                  <a:lnTo>
                    <a:pt x="2005" y="9657"/>
                  </a:lnTo>
                  <a:lnTo>
                    <a:pt x="1595" y="9293"/>
                  </a:lnTo>
                  <a:lnTo>
                    <a:pt x="1595" y="9293"/>
                  </a:lnTo>
                  <a:lnTo>
                    <a:pt x="1185" y="8883"/>
                  </a:lnTo>
                  <a:lnTo>
                    <a:pt x="866" y="8427"/>
                  </a:lnTo>
                  <a:lnTo>
                    <a:pt x="593" y="7972"/>
                  </a:lnTo>
                  <a:lnTo>
                    <a:pt x="365" y="7471"/>
                  </a:lnTo>
                  <a:lnTo>
                    <a:pt x="229" y="6970"/>
                  </a:lnTo>
                  <a:lnTo>
                    <a:pt x="92" y="6469"/>
                  </a:lnTo>
                  <a:lnTo>
                    <a:pt x="1" y="5967"/>
                  </a:lnTo>
                  <a:lnTo>
                    <a:pt x="1" y="5421"/>
                  </a:lnTo>
                  <a:lnTo>
                    <a:pt x="1" y="4920"/>
                  </a:lnTo>
                  <a:lnTo>
                    <a:pt x="92" y="4373"/>
                  </a:lnTo>
                  <a:lnTo>
                    <a:pt x="229" y="3872"/>
                  </a:lnTo>
                  <a:lnTo>
                    <a:pt x="365" y="3371"/>
                  </a:lnTo>
                  <a:lnTo>
                    <a:pt x="593" y="2916"/>
                  </a:lnTo>
                  <a:lnTo>
                    <a:pt x="866" y="2460"/>
                  </a:lnTo>
                  <a:lnTo>
                    <a:pt x="1185" y="2004"/>
                  </a:lnTo>
                  <a:lnTo>
                    <a:pt x="1595" y="1594"/>
                  </a:lnTo>
                  <a:lnTo>
                    <a:pt x="1595" y="1594"/>
                  </a:lnTo>
                  <a:lnTo>
                    <a:pt x="2005" y="1230"/>
                  </a:lnTo>
                  <a:lnTo>
                    <a:pt x="2415" y="911"/>
                  </a:lnTo>
                  <a:lnTo>
                    <a:pt x="2871" y="638"/>
                  </a:lnTo>
                  <a:lnTo>
                    <a:pt x="3372" y="410"/>
                  </a:lnTo>
                  <a:lnTo>
                    <a:pt x="3873" y="228"/>
                  </a:lnTo>
                  <a:lnTo>
                    <a:pt x="4374" y="91"/>
                  </a:lnTo>
                  <a:lnTo>
                    <a:pt x="4921" y="46"/>
                  </a:lnTo>
                  <a:lnTo>
                    <a:pt x="5422" y="0"/>
                  </a:lnTo>
                  <a:lnTo>
                    <a:pt x="5923" y="46"/>
                  </a:lnTo>
                  <a:lnTo>
                    <a:pt x="6469" y="91"/>
                  </a:lnTo>
                  <a:lnTo>
                    <a:pt x="6970" y="228"/>
                  </a:lnTo>
                  <a:lnTo>
                    <a:pt x="7471" y="410"/>
                  </a:lnTo>
                  <a:lnTo>
                    <a:pt x="7927" y="638"/>
                  </a:lnTo>
                  <a:lnTo>
                    <a:pt x="8428" y="911"/>
                  </a:lnTo>
                  <a:lnTo>
                    <a:pt x="8838" y="1230"/>
                  </a:lnTo>
                  <a:lnTo>
                    <a:pt x="9248" y="1594"/>
                  </a:lnTo>
                  <a:lnTo>
                    <a:pt x="9248" y="1594"/>
                  </a:lnTo>
                  <a:lnTo>
                    <a:pt x="9658" y="2004"/>
                  </a:lnTo>
                  <a:lnTo>
                    <a:pt x="9977" y="2460"/>
                  </a:lnTo>
                  <a:lnTo>
                    <a:pt x="10250" y="2916"/>
                  </a:lnTo>
                  <a:lnTo>
                    <a:pt x="10478" y="3371"/>
                  </a:lnTo>
                  <a:lnTo>
                    <a:pt x="10615" y="3872"/>
                  </a:lnTo>
                  <a:lnTo>
                    <a:pt x="10751" y="4373"/>
                  </a:lnTo>
                  <a:lnTo>
                    <a:pt x="10842" y="4920"/>
                  </a:lnTo>
                  <a:lnTo>
                    <a:pt x="10842" y="5421"/>
                  </a:lnTo>
                  <a:lnTo>
                    <a:pt x="10842" y="5967"/>
                  </a:lnTo>
                  <a:lnTo>
                    <a:pt x="10751" y="6469"/>
                  </a:lnTo>
                  <a:lnTo>
                    <a:pt x="10615" y="6970"/>
                  </a:lnTo>
                  <a:lnTo>
                    <a:pt x="10478" y="7471"/>
                  </a:lnTo>
                  <a:lnTo>
                    <a:pt x="10250" y="7972"/>
                  </a:lnTo>
                  <a:lnTo>
                    <a:pt x="9977" y="8427"/>
                  </a:lnTo>
                  <a:lnTo>
                    <a:pt x="9658" y="8883"/>
                  </a:lnTo>
                  <a:lnTo>
                    <a:pt x="9248" y="9293"/>
                  </a:lnTo>
                  <a:lnTo>
                    <a:pt x="9248" y="9293"/>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8" name="Google Shape;258;p21"/>
            <p:cNvSpPr/>
            <p:nvPr/>
          </p:nvSpPr>
          <p:spPr>
            <a:xfrm>
              <a:off x="5399200" y="1252925"/>
              <a:ext cx="99100" cy="48975"/>
            </a:xfrm>
            <a:custGeom>
              <a:avLst/>
              <a:gdLst/>
              <a:ahLst/>
              <a:cxnLst/>
              <a:rect l="l" t="t" r="r" b="b"/>
              <a:pathLst>
                <a:path w="3964" h="1959" fill="none" extrusionOk="0">
                  <a:moveTo>
                    <a:pt x="2005" y="0"/>
                  </a:moveTo>
                  <a:lnTo>
                    <a:pt x="2005" y="0"/>
                  </a:lnTo>
                  <a:lnTo>
                    <a:pt x="2369" y="46"/>
                  </a:lnTo>
                  <a:lnTo>
                    <a:pt x="2779" y="182"/>
                  </a:lnTo>
                  <a:lnTo>
                    <a:pt x="3098" y="365"/>
                  </a:lnTo>
                  <a:lnTo>
                    <a:pt x="3371" y="592"/>
                  </a:lnTo>
                  <a:lnTo>
                    <a:pt x="3645" y="866"/>
                  </a:lnTo>
                  <a:lnTo>
                    <a:pt x="3827" y="1230"/>
                  </a:lnTo>
                  <a:lnTo>
                    <a:pt x="3918" y="1594"/>
                  </a:lnTo>
                  <a:lnTo>
                    <a:pt x="3963" y="1959"/>
                  </a:lnTo>
                  <a:lnTo>
                    <a:pt x="2506" y="1959"/>
                  </a:lnTo>
                  <a:lnTo>
                    <a:pt x="2506" y="1002"/>
                  </a:lnTo>
                  <a:lnTo>
                    <a:pt x="1504" y="1002"/>
                  </a:lnTo>
                  <a:lnTo>
                    <a:pt x="1504" y="1959"/>
                  </a:lnTo>
                  <a:lnTo>
                    <a:pt x="0" y="1959"/>
                  </a:lnTo>
                  <a:lnTo>
                    <a:pt x="0" y="1959"/>
                  </a:lnTo>
                  <a:lnTo>
                    <a:pt x="46" y="1594"/>
                  </a:lnTo>
                  <a:lnTo>
                    <a:pt x="183" y="1230"/>
                  </a:lnTo>
                  <a:lnTo>
                    <a:pt x="365" y="866"/>
                  </a:lnTo>
                  <a:lnTo>
                    <a:pt x="593" y="592"/>
                  </a:lnTo>
                  <a:lnTo>
                    <a:pt x="866" y="365"/>
                  </a:lnTo>
                  <a:lnTo>
                    <a:pt x="1230" y="182"/>
                  </a:lnTo>
                  <a:lnTo>
                    <a:pt x="1595" y="46"/>
                  </a:lnTo>
                  <a:lnTo>
                    <a:pt x="2005" y="0"/>
                  </a:lnTo>
                  <a:lnTo>
                    <a:pt x="2005" y="0"/>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9" name="Google Shape;259;p21"/>
            <p:cNvSpPr/>
            <p:nvPr/>
          </p:nvSpPr>
          <p:spPr>
            <a:xfrm>
              <a:off x="5406025" y="1326950"/>
              <a:ext cx="85450" cy="25075"/>
            </a:xfrm>
            <a:custGeom>
              <a:avLst/>
              <a:gdLst/>
              <a:ahLst/>
              <a:cxnLst/>
              <a:rect l="l" t="t" r="r" b="b"/>
              <a:pathLst>
                <a:path w="3418" h="1003" fill="none" extrusionOk="0">
                  <a:moveTo>
                    <a:pt x="1" y="0"/>
                  </a:moveTo>
                  <a:lnTo>
                    <a:pt x="3417" y="0"/>
                  </a:lnTo>
                  <a:lnTo>
                    <a:pt x="3417" y="0"/>
                  </a:lnTo>
                  <a:lnTo>
                    <a:pt x="3280" y="228"/>
                  </a:lnTo>
                  <a:lnTo>
                    <a:pt x="3098" y="456"/>
                  </a:lnTo>
                  <a:lnTo>
                    <a:pt x="2916" y="592"/>
                  </a:lnTo>
                  <a:lnTo>
                    <a:pt x="2688" y="729"/>
                  </a:lnTo>
                  <a:lnTo>
                    <a:pt x="2460" y="866"/>
                  </a:lnTo>
                  <a:lnTo>
                    <a:pt x="2233" y="911"/>
                  </a:lnTo>
                  <a:lnTo>
                    <a:pt x="1959" y="957"/>
                  </a:lnTo>
                  <a:lnTo>
                    <a:pt x="1732" y="1002"/>
                  </a:lnTo>
                  <a:lnTo>
                    <a:pt x="1458" y="957"/>
                  </a:lnTo>
                  <a:lnTo>
                    <a:pt x="1231" y="911"/>
                  </a:lnTo>
                  <a:lnTo>
                    <a:pt x="1003" y="866"/>
                  </a:lnTo>
                  <a:lnTo>
                    <a:pt x="775" y="729"/>
                  </a:lnTo>
                  <a:lnTo>
                    <a:pt x="547" y="592"/>
                  </a:lnTo>
                  <a:lnTo>
                    <a:pt x="320" y="456"/>
                  </a:lnTo>
                  <a:lnTo>
                    <a:pt x="183" y="228"/>
                  </a:lnTo>
                  <a:lnTo>
                    <a:pt x="1" y="0"/>
                  </a:lnTo>
                  <a:lnTo>
                    <a:pt x="1" y="0"/>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0" name="Google Shape;260;p21"/>
            <p:cNvSpPr/>
            <p:nvPr/>
          </p:nvSpPr>
          <p:spPr>
            <a:xfrm>
              <a:off x="5406025" y="1326950"/>
              <a:ext cx="25" cy="25"/>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261" name="Google Shape;261;p21"/>
          <p:cNvSpPr/>
          <p:nvPr/>
        </p:nvSpPr>
        <p:spPr>
          <a:xfrm rot="5400000">
            <a:off x="-1666231" y="-748366"/>
            <a:ext cx="4235600" cy="31767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415317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62"/>
        <p:cNvGrpSpPr/>
        <p:nvPr/>
      </p:nvGrpSpPr>
      <p:grpSpPr>
        <a:xfrm>
          <a:off x="0" y="0"/>
          <a:ext cx="0" cy="0"/>
          <a:chOff x="0" y="0"/>
          <a:chExt cx="0" cy="0"/>
        </a:xfrm>
      </p:grpSpPr>
      <p:sp>
        <p:nvSpPr>
          <p:cNvPr id="263" name="Google Shape;263;p22"/>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4" name="Google Shape;264;p22"/>
          <p:cNvSpPr/>
          <p:nvPr/>
        </p:nvSpPr>
        <p:spPr>
          <a:xfrm>
            <a:off x="-12250" y="5029200"/>
            <a:ext cx="9156300" cy="18612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5365376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65"/>
        <p:cNvGrpSpPr/>
        <p:nvPr/>
      </p:nvGrpSpPr>
      <p:grpSpPr>
        <a:xfrm>
          <a:off x="0" y="0"/>
          <a:ext cx="0" cy="0"/>
          <a:chOff x="0" y="0"/>
          <a:chExt cx="0" cy="0"/>
        </a:xfrm>
      </p:grpSpPr>
      <p:sp>
        <p:nvSpPr>
          <p:cNvPr id="266" name="Google Shape;266;p23"/>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7" name="Google Shape;267;p23"/>
          <p:cNvSpPr/>
          <p:nvPr/>
        </p:nvSpPr>
        <p:spPr>
          <a:xfrm>
            <a:off x="-1671912" y="5174800"/>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8" name="Google Shape;268;p23"/>
          <p:cNvSpPr/>
          <p:nvPr/>
        </p:nvSpPr>
        <p:spPr>
          <a:xfrm rot="-5400000">
            <a:off x="7109769" y="5704243"/>
            <a:ext cx="4235600" cy="31767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8262167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1" name="Google Shape;271;p24"/>
          <p:cNvSpPr/>
          <p:nvPr/>
        </p:nvSpPr>
        <p:spPr>
          <a:xfrm rot="10800000" flipH="1">
            <a:off x="-1746050" y="-2183773"/>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6548077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4" name="Google Shape;274;p25"/>
          <p:cNvSpPr txBox="1">
            <a:spLocks noGrp="1"/>
          </p:cNvSpPr>
          <p:nvPr>
            <p:ph type="title" idx="2"/>
          </p:nvPr>
        </p:nvSpPr>
        <p:spPr>
          <a:xfrm>
            <a:off x="4609863" y="1738467"/>
            <a:ext cx="30351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 name="Google Shape;275;p25"/>
          <p:cNvSpPr txBox="1">
            <a:spLocks noGrp="1"/>
          </p:cNvSpPr>
          <p:nvPr>
            <p:ph type="subTitle" idx="1"/>
          </p:nvPr>
        </p:nvSpPr>
        <p:spPr>
          <a:xfrm>
            <a:off x="4609863" y="2459167"/>
            <a:ext cx="30351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6" name="Google Shape;276;p25"/>
          <p:cNvSpPr txBox="1">
            <a:spLocks noGrp="1"/>
          </p:cNvSpPr>
          <p:nvPr>
            <p:ph type="title" idx="3"/>
          </p:nvPr>
        </p:nvSpPr>
        <p:spPr>
          <a:xfrm>
            <a:off x="4609863" y="3199117"/>
            <a:ext cx="30351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7" name="Google Shape;277;p25"/>
          <p:cNvSpPr txBox="1">
            <a:spLocks noGrp="1"/>
          </p:cNvSpPr>
          <p:nvPr>
            <p:ph type="subTitle" idx="4"/>
          </p:nvPr>
        </p:nvSpPr>
        <p:spPr>
          <a:xfrm>
            <a:off x="4609863" y="3919851"/>
            <a:ext cx="30351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8" name="Google Shape;278;p25"/>
          <p:cNvSpPr txBox="1">
            <a:spLocks noGrp="1"/>
          </p:cNvSpPr>
          <p:nvPr>
            <p:ph type="title" idx="5"/>
          </p:nvPr>
        </p:nvSpPr>
        <p:spPr>
          <a:xfrm>
            <a:off x="4609863" y="4659767"/>
            <a:ext cx="30351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9" name="Google Shape;279;p25"/>
          <p:cNvSpPr txBox="1">
            <a:spLocks noGrp="1"/>
          </p:cNvSpPr>
          <p:nvPr>
            <p:ph type="subTitle" idx="6"/>
          </p:nvPr>
        </p:nvSpPr>
        <p:spPr>
          <a:xfrm>
            <a:off x="4609863" y="5363367"/>
            <a:ext cx="3035100" cy="7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5"/>
          <p:cNvSpPr/>
          <p:nvPr/>
        </p:nvSpPr>
        <p:spPr>
          <a:xfrm rot="-2700000">
            <a:off x="-2866715" y="35301"/>
            <a:ext cx="2301633" cy="905549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4824967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noFill/>
        <a:effectLst/>
      </p:bgPr>
    </p:bg>
    <p:spTree>
      <p:nvGrpSpPr>
        <p:cNvPr id="1" name="Shape 281"/>
        <p:cNvGrpSpPr/>
        <p:nvPr/>
      </p:nvGrpSpPr>
      <p:grpSpPr>
        <a:xfrm>
          <a:off x="0" y="0"/>
          <a:ext cx="0" cy="0"/>
          <a:chOff x="0" y="0"/>
          <a:chExt cx="0" cy="0"/>
        </a:xfrm>
      </p:grpSpPr>
      <p:sp>
        <p:nvSpPr>
          <p:cNvPr id="282" name="Google Shape;282;p26"/>
          <p:cNvSpPr txBox="1">
            <a:spLocks noGrp="1"/>
          </p:cNvSpPr>
          <p:nvPr>
            <p:ph type="title"/>
          </p:nvPr>
        </p:nvSpPr>
        <p:spPr>
          <a:xfrm>
            <a:off x="537950" y="1942628"/>
            <a:ext cx="3570900" cy="1543200"/>
          </a:xfrm>
          <a:prstGeom prst="rect">
            <a:avLst/>
          </a:prstGeom>
        </p:spPr>
        <p:txBody>
          <a:bodyPr spcFirstLastPara="1" wrap="square" lIns="91425" tIns="91425" rIns="91425" bIns="91425" anchor="t" anchorCtr="0">
            <a:noAutofit/>
          </a:bodyPr>
          <a:lstStyle>
            <a:lvl1pPr marR="38100" lvl="0" algn="r" rtl="0">
              <a:lnSpc>
                <a:spcPct val="128571"/>
              </a:lnSpc>
              <a:spcBef>
                <a:spcPts val="0"/>
              </a:spcBef>
              <a:spcAft>
                <a:spcPts val="0"/>
              </a:spcAft>
              <a:buSzPts val="3400"/>
              <a:buNone/>
              <a:defRPr>
                <a:solidFill>
                  <a:srgbClr val="202124"/>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83" name="Google Shape;283;p26"/>
          <p:cNvSpPr txBox="1">
            <a:spLocks noGrp="1"/>
          </p:cNvSpPr>
          <p:nvPr>
            <p:ph type="subTitle" idx="1"/>
          </p:nvPr>
        </p:nvSpPr>
        <p:spPr>
          <a:xfrm>
            <a:off x="968950" y="3846767"/>
            <a:ext cx="3140100" cy="145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p:nvPr/>
        </p:nvSpPr>
        <p:spPr>
          <a:xfrm>
            <a:off x="5682350" y="-1500"/>
            <a:ext cx="3461700" cy="68580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5" name="Google Shape;285;p26"/>
          <p:cNvSpPr/>
          <p:nvPr/>
        </p:nvSpPr>
        <p:spPr>
          <a:xfrm rot="10800000">
            <a:off x="2371632" y="-2800840"/>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6" name="Google Shape;286;p26"/>
          <p:cNvSpPr/>
          <p:nvPr/>
        </p:nvSpPr>
        <p:spPr>
          <a:xfrm>
            <a:off x="-1746050" y="5174800"/>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8144413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87"/>
        <p:cNvGrpSpPr/>
        <p:nvPr/>
      </p:nvGrpSpPr>
      <p:grpSpPr>
        <a:xfrm>
          <a:off x="0" y="0"/>
          <a:ext cx="0" cy="0"/>
          <a:chOff x="0" y="0"/>
          <a:chExt cx="0" cy="0"/>
        </a:xfrm>
      </p:grpSpPr>
      <p:sp>
        <p:nvSpPr>
          <p:cNvPr id="288" name="Google Shape;288;p27"/>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89" name="Google Shape;289;p27"/>
          <p:cNvSpPr txBox="1">
            <a:spLocks noGrp="1"/>
          </p:cNvSpPr>
          <p:nvPr>
            <p:ph type="body" idx="1"/>
          </p:nvPr>
        </p:nvSpPr>
        <p:spPr>
          <a:xfrm>
            <a:off x="796200" y="2251800"/>
            <a:ext cx="3865800" cy="3338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90" name="Google Shape;290;p27"/>
          <p:cNvSpPr/>
          <p:nvPr/>
        </p:nvSpPr>
        <p:spPr>
          <a:xfrm>
            <a:off x="-54950" y="6110900"/>
            <a:ext cx="9277200" cy="7636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1" name="Google Shape;291;p27"/>
          <p:cNvSpPr/>
          <p:nvPr/>
        </p:nvSpPr>
        <p:spPr>
          <a:xfrm rot="10800000">
            <a:off x="7600857" y="-2154507"/>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5617091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720000" y="703583"/>
            <a:ext cx="42948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4" name="Google Shape;294;p28"/>
          <p:cNvSpPr txBox="1">
            <a:spLocks noGrp="1"/>
          </p:cNvSpPr>
          <p:nvPr>
            <p:ph type="subTitle" idx="1"/>
          </p:nvPr>
        </p:nvSpPr>
        <p:spPr>
          <a:xfrm>
            <a:off x="720000" y="2019533"/>
            <a:ext cx="3434700" cy="170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5" name="Google Shape;295;p28"/>
          <p:cNvSpPr txBox="1"/>
          <p:nvPr/>
        </p:nvSpPr>
        <p:spPr>
          <a:xfrm>
            <a:off x="720000" y="4554367"/>
            <a:ext cx="4188000" cy="820800"/>
          </a:xfrm>
          <a:prstGeom prst="rect">
            <a:avLst/>
          </a:prstGeom>
          <a:noFill/>
          <a:ln>
            <a:noFill/>
          </a:ln>
        </p:spPr>
        <p:txBody>
          <a:bodyPr spcFirstLastPara="1" wrap="square" lIns="91425" tIns="91425" rIns="91425" bIns="91425" anchor="b" anchorCtr="0">
            <a:noAutofit/>
          </a:bodyPr>
          <a:lstStyle/>
          <a:p>
            <a:pPr>
              <a:spcBef>
                <a:spcPts val="300"/>
              </a:spcBef>
              <a:buClr>
                <a:srgbClr val="000000"/>
              </a:buClr>
              <a:buFont typeface="Arial"/>
              <a:buNone/>
            </a:pPr>
            <a:r>
              <a:rPr lang="de" sz="1000" kern="0">
                <a:solidFill>
                  <a:srgbClr val="000000"/>
                </a:solidFill>
                <a:latin typeface="Open Sans"/>
                <a:ea typeface="Open Sans"/>
                <a:cs typeface="Open Sans"/>
                <a:sym typeface="Open Sans"/>
              </a:rPr>
              <a:t>CREDITS: Diese Präsentationsvorlage wurde von </a:t>
            </a:r>
            <a:r>
              <a:rPr lang="de" sz="1000" b="1" kern="0">
                <a:solidFill>
                  <a:srgbClr val="000000"/>
                </a:solidFill>
                <a:uFill>
                  <a:noFill/>
                </a:uFill>
                <a:latin typeface="Open Sans"/>
                <a:ea typeface="Open Sans"/>
                <a:cs typeface="Open Sans"/>
                <a:sym typeface="Open Sa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de" sz="1000" kern="0">
                <a:solidFill>
                  <a:srgbClr val="000000"/>
                </a:solidFill>
                <a:latin typeface="Open Sans"/>
                <a:ea typeface="Open Sans"/>
                <a:cs typeface="Open Sans"/>
                <a:sym typeface="Open Sans"/>
              </a:rPr>
              <a:t> erstellt, inklusive Icons von</a:t>
            </a:r>
            <a:r>
              <a:rPr lang="de" sz="1000" b="1" kern="0">
                <a:solidFill>
                  <a:srgbClr val="000000"/>
                </a:solidFill>
                <a:latin typeface="Open Sans"/>
                <a:ea typeface="Open Sans"/>
                <a:cs typeface="Open Sans"/>
                <a:sym typeface="Open Sans"/>
              </a:rPr>
              <a:t> </a:t>
            </a:r>
            <a:r>
              <a:rPr lang="de" sz="1000" b="1" kern="0">
                <a:solidFill>
                  <a:srgbClr val="000000"/>
                </a:solidFill>
                <a:uFill>
                  <a:noFill/>
                </a:uFill>
                <a:latin typeface="Open Sans"/>
                <a:ea typeface="Open Sans"/>
                <a:cs typeface="Open Sans"/>
                <a:sym typeface="Ope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de" sz="1000" kern="0">
                <a:solidFill>
                  <a:srgbClr val="000000"/>
                </a:solidFill>
                <a:latin typeface="Open Sans"/>
                <a:ea typeface="Open Sans"/>
                <a:cs typeface="Open Sans"/>
                <a:sym typeface="Open Sans"/>
              </a:rPr>
              <a:t>, Infografiken &amp; Bilder von </a:t>
            </a:r>
            <a:r>
              <a:rPr lang="de" sz="1000" b="1" kern="0">
                <a:solidFill>
                  <a:srgbClr val="000000"/>
                </a:solidFill>
                <a:uFill>
                  <a:noFill/>
                </a:uFill>
                <a:latin typeface="Open Sans"/>
                <a:ea typeface="Open Sans"/>
                <a:cs typeface="Open Sans"/>
                <a:sym typeface="Open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000" b="1" kern="0">
              <a:solidFill>
                <a:srgbClr val="000000"/>
              </a:solidFill>
              <a:latin typeface="Open Sans"/>
              <a:ea typeface="Open Sans"/>
              <a:cs typeface="Open Sans"/>
              <a:sym typeface="Open Sans"/>
            </a:endParaRPr>
          </a:p>
        </p:txBody>
      </p:sp>
      <p:sp>
        <p:nvSpPr>
          <p:cNvPr id="296" name="Google Shape;296;p28"/>
          <p:cNvSpPr/>
          <p:nvPr/>
        </p:nvSpPr>
        <p:spPr>
          <a:xfrm rot="-2700000">
            <a:off x="3421186" y="-5793899"/>
            <a:ext cx="2301633" cy="905549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7" name="Google Shape;297;p28"/>
          <p:cNvSpPr/>
          <p:nvPr/>
        </p:nvSpPr>
        <p:spPr>
          <a:xfrm rot="-2700000">
            <a:off x="7807361" y="3024801"/>
            <a:ext cx="2301633" cy="905549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8" name="Google Shape;298;p28"/>
          <p:cNvSpPr/>
          <p:nvPr/>
        </p:nvSpPr>
        <p:spPr>
          <a:xfrm>
            <a:off x="5731321" y="0"/>
            <a:ext cx="3424800" cy="68580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9" name="Google Shape;299;p28"/>
          <p:cNvSpPr/>
          <p:nvPr/>
        </p:nvSpPr>
        <p:spPr>
          <a:xfrm>
            <a:off x="3544400" y="2823833"/>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00" name="Google Shape;300;p28"/>
          <p:cNvSpPr/>
          <p:nvPr/>
        </p:nvSpPr>
        <p:spPr>
          <a:xfrm rot="10800000">
            <a:off x="7649857" y="-2154507"/>
            <a:ext cx="3176700" cy="4235600"/>
          </a:xfrm>
          <a:prstGeom prst="blockArc">
            <a:avLst>
              <a:gd name="adj1" fmla="val 1619985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01" name="Google Shape;301;p28"/>
          <p:cNvGrpSpPr/>
          <p:nvPr/>
        </p:nvGrpSpPr>
        <p:grpSpPr>
          <a:xfrm rot="5400000">
            <a:off x="6161625" y="5399754"/>
            <a:ext cx="3491232" cy="1542781"/>
            <a:chOff x="5757925" y="3437150"/>
            <a:chExt cx="421375" cy="248275"/>
          </a:xfrm>
        </p:grpSpPr>
        <p:sp>
          <p:nvSpPr>
            <p:cNvPr id="302" name="Google Shape;302;p28"/>
            <p:cNvSpPr/>
            <p:nvPr/>
          </p:nvSpPr>
          <p:spPr>
            <a:xfrm>
              <a:off x="5757925" y="3437150"/>
              <a:ext cx="421375" cy="248275"/>
            </a:xfrm>
            <a:custGeom>
              <a:avLst/>
              <a:gdLst/>
              <a:ahLst/>
              <a:cxnLst/>
              <a:rect l="l" t="t" r="r" b="b"/>
              <a:pathLst>
                <a:path w="16855" h="9931" extrusionOk="0">
                  <a:moveTo>
                    <a:pt x="5376" y="3006"/>
                  </a:moveTo>
                  <a:lnTo>
                    <a:pt x="5740" y="3143"/>
                  </a:lnTo>
                  <a:lnTo>
                    <a:pt x="6059" y="3325"/>
                  </a:lnTo>
                  <a:lnTo>
                    <a:pt x="6378" y="3553"/>
                  </a:lnTo>
                  <a:lnTo>
                    <a:pt x="6605" y="3872"/>
                  </a:lnTo>
                  <a:lnTo>
                    <a:pt x="6788" y="4191"/>
                  </a:lnTo>
                  <a:lnTo>
                    <a:pt x="6924" y="4555"/>
                  </a:lnTo>
                  <a:lnTo>
                    <a:pt x="6924" y="4965"/>
                  </a:lnTo>
                  <a:lnTo>
                    <a:pt x="6924" y="5375"/>
                  </a:lnTo>
                  <a:lnTo>
                    <a:pt x="6788" y="5740"/>
                  </a:lnTo>
                  <a:lnTo>
                    <a:pt x="6605" y="6058"/>
                  </a:lnTo>
                  <a:lnTo>
                    <a:pt x="6378" y="6377"/>
                  </a:lnTo>
                  <a:lnTo>
                    <a:pt x="6059" y="6605"/>
                  </a:lnTo>
                  <a:lnTo>
                    <a:pt x="5740" y="6787"/>
                  </a:lnTo>
                  <a:lnTo>
                    <a:pt x="5376" y="6924"/>
                  </a:lnTo>
                  <a:lnTo>
                    <a:pt x="4966" y="6924"/>
                  </a:lnTo>
                  <a:lnTo>
                    <a:pt x="4510" y="6878"/>
                  </a:lnTo>
                  <a:lnTo>
                    <a:pt x="4100" y="6742"/>
                  </a:lnTo>
                  <a:lnTo>
                    <a:pt x="3781" y="6560"/>
                  </a:lnTo>
                  <a:lnTo>
                    <a:pt x="3508" y="6286"/>
                  </a:lnTo>
                  <a:lnTo>
                    <a:pt x="3280" y="6013"/>
                  </a:lnTo>
                  <a:lnTo>
                    <a:pt x="3098" y="5694"/>
                  </a:lnTo>
                  <a:lnTo>
                    <a:pt x="3007" y="5330"/>
                  </a:lnTo>
                  <a:lnTo>
                    <a:pt x="3007" y="4965"/>
                  </a:lnTo>
                  <a:lnTo>
                    <a:pt x="3007" y="4601"/>
                  </a:lnTo>
                  <a:lnTo>
                    <a:pt x="3098" y="4236"/>
                  </a:lnTo>
                  <a:lnTo>
                    <a:pt x="3280" y="3917"/>
                  </a:lnTo>
                  <a:lnTo>
                    <a:pt x="3508" y="3644"/>
                  </a:lnTo>
                  <a:lnTo>
                    <a:pt x="3781" y="3371"/>
                  </a:lnTo>
                  <a:lnTo>
                    <a:pt x="4100" y="3189"/>
                  </a:lnTo>
                  <a:lnTo>
                    <a:pt x="4510" y="3052"/>
                  </a:lnTo>
                  <a:lnTo>
                    <a:pt x="4966" y="3006"/>
                  </a:lnTo>
                  <a:close/>
                  <a:moveTo>
                    <a:pt x="11889" y="3006"/>
                  </a:moveTo>
                  <a:lnTo>
                    <a:pt x="12345" y="3052"/>
                  </a:lnTo>
                  <a:lnTo>
                    <a:pt x="12755" y="3189"/>
                  </a:lnTo>
                  <a:lnTo>
                    <a:pt x="13074" y="3371"/>
                  </a:lnTo>
                  <a:lnTo>
                    <a:pt x="13393" y="3644"/>
                  </a:lnTo>
                  <a:lnTo>
                    <a:pt x="13575" y="3917"/>
                  </a:lnTo>
                  <a:lnTo>
                    <a:pt x="13757" y="4236"/>
                  </a:lnTo>
                  <a:lnTo>
                    <a:pt x="13848" y="4601"/>
                  </a:lnTo>
                  <a:lnTo>
                    <a:pt x="13848" y="4965"/>
                  </a:lnTo>
                  <a:lnTo>
                    <a:pt x="13848" y="5330"/>
                  </a:lnTo>
                  <a:lnTo>
                    <a:pt x="13757" y="5694"/>
                  </a:lnTo>
                  <a:lnTo>
                    <a:pt x="13575" y="6013"/>
                  </a:lnTo>
                  <a:lnTo>
                    <a:pt x="13393" y="6286"/>
                  </a:lnTo>
                  <a:lnTo>
                    <a:pt x="13074" y="6560"/>
                  </a:lnTo>
                  <a:lnTo>
                    <a:pt x="12755" y="6742"/>
                  </a:lnTo>
                  <a:lnTo>
                    <a:pt x="12345" y="6878"/>
                  </a:lnTo>
                  <a:lnTo>
                    <a:pt x="11889" y="6924"/>
                  </a:lnTo>
                  <a:lnTo>
                    <a:pt x="11480" y="6924"/>
                  </a:lnTo>
                  <a:lnTo>
                    <a:pt x="11115" y="6787"/>
                  </a:lnTo>
                  <a:lnTo>
                    <a:pt x="10796" y="6605"/>
                  </a:lnTo>
                  <a:lnTo>
                    <a:pt x="10477" y="6377"/>
                  </a:lnTo>
                  <a:lnTo>
                    <a:pt x="10250" y="6058"/>
                  </a:lnTo>
                  <a:lnTo>
                    <a:pt x="10067" y="5740"/>
                  </a:lnTo>
                  <a:lnTo>
                    <a:pt x="9976" y="5375"/>
                  </a:lnTo>
                  <a:lnTo>
                    <a:pt x="9931" y="4965"/>
                  </a:lnTo>
                  <a:lnTo>
                    <a:pt x="9976" y="4555"/>
                  </a:lnTo>
                  <a:lnTo>
                    <a:pt x="10067" y="4191"/>
                  </a:lnTo>
                  <a:lnTo>
                    <a:pt x="10250" y="3872"/>
                  </a:lnTo>
                  <a:lnTo>
                    <a:pt x="10477" y="3553"/>
                  </a:lnTo>
                  <a:lnTo>
                    <a:pt x="10796" y="3325"/>
                  </a:lnTo>
                  <a:lnTo>
                    <a:pt x="11115" y="3143"/>
                  </a:lnTo>
                  <a:lnTo>
                    <a:pt x="11480" y="3006"/>
                  </a:lnTo>
                  <a:close/>
                  <a:moveTo>
                    <a:pt x="11707" y="1002"/>
                  </a:moveTo>
                  <a:lnTo>
                    <a:pt x="12299" y="1048"/>
                  </a:lnTo>
                  <a:lnTo>
                    <a:pt x="12846" y="1139"/>
                  </a:lnTo>
                  <a:lnTo>
                    <a:pt x="13393" y="1321"/>
                  </a:lnTo>
                  <a:lnTo>
                    <a:pt x="13894" y="1549"/>
                  </a:lnTo>
                  <a:lnTo>
                    <a:pt x="14349" y="1868"/>
                  </a:lnTo>
                  <a:lnTo>
                    <a:pt x="14759" y="2232"/>
                  </a:lnTo>
                  <a:lnTo>
                    <a:pt x="15124" y="2688"/>
                  </a:lnTo>
                  <a:lnTo>
                    <a:pt x="15443" y="3189"/>
                  </a:lnTo>
                  <a:lnTo>
                    <a:pt x="15670" y="3735"/>
                  </a:lnTo>
                  <a:lnTo>
                    <a:pt x="15807" y="4327"/>
                  </a:lnTo>
                  <a:lnTo>
                    <a:pt x="15853" y="4965"/>
                  </a:lnTo>
                  <a:lnTo>
                    <a:pt x="15853" y="5375"/>
                  </a:lnTo>
                  <a:lnTo>
                    <a:pt x="15761" y="5740"/>
                  </a:lnTo>
                  <a:lnTo>
                    <a:pt x="15670" y="6150"/>
                  </a:lnTo>
                  <a:lnTo>
                    <a:pt x="15534" y="6514"/>
                  </a:lnTo>
                  <a:lnTo>
                    <a:pt x="15397" y="6833"/>
                  </a:lnTo>
                  <a:lnTo>
                    <a:pt x="15169" y="7197"/>
                  </a:lnTo>
                  <a:lnTo>
                    <a:pt x="14942" y="7471"/>
                  </a:lnTo>
                  <a:lnTo>
                    <a:pt x="14714" y="7744"/>
                  </a:lnTo>
                  <a:lnTo>
                    <a:pt x="14395" y="8017"/>
                  </a:lnTo>
                  <a:lnTo>
                    <a:pt x="14122" y="8245"/>
                  </a:lnTo>
                  <a:lnTo>
                    <a:pt x="13803" y="8427"/>
                  </a:lnTo>
                  <a:lnTo>
                    <a:pt x="13438" y="8609"/>
                  </a:lnTo>
                  <a:lnTo>
                    <a:pt x="13074" y="8746"/>
                  </a:lnTo>
                  <a:lnTo>
                    <a:pt x="12709" y="8837"/>
                  </a:lnTo>
                  <a:lnTo>
                    <a:pt x="12299" y="8883"/>
                  </a:lnTo>
                  <a:lnTo>
                    <a:pt x="11889" y="8928"/>
                  </a:lnTo>
                  <a:lnTo>
                    <a:pt x="11480" y="8883"/>
                  </a:lnTo>
                  <a:lnTo>
                    <a:pt x="11115" y="8837"/>
                  </a:lnTo>
                  <a:lnTo>
                    <a:pt x="10705" y="8746"/>
                  </a:lnTo>
                  <a:lnTo>
                    <a:pt x="10341" y="8609"/>
                  </a:lnTo>
                  <a:lnTo>
                    <a:pt x="10022" y="8473"/>
                  </a:lnTo>
                  <a:lnTo>
                    <a:pt x="9703" y="8245"/>
                  </a:lnTo>
                  <a:lnTo>
                    <a:pt x="9384" y="8017"/>
                  </a:lnTo>
                  <a:lnTo>
                    <a:pt x="9111" y="7789"/>
                  </a:lnTo>
                  <a:lnTo>
                    <a:pt x="8837" y="7471"/>
                  </a:lnTo>
                  <a:lnTo>
                    <a:pt x="8610" y="7197"/>
                  </a:lnTo>
                  <a:lnTo>
                    <a:pt x="8428" y="6878"/>
                  </a:lnTo>
                  <a:lnTo>
                    <a:pt x="8245" y="6514"/>
                  </a:lnTo>
                  <a:lnTo>
                    <a:pt x="8109" y="6150"/>
                  </a:lnTo>
                  <a:lnTo>
                    <a:pt x="8018" y="5785"/>
                  </a:lnTo>
                  <a:lnTo>
                    <a:pt x="7972" y="5375"/>
                  </a:lnTo>
                  <a:lnTo>
                    <a:pt x="7926" y="4965"/>
                  </a:lnTo>
                  <a:lnTo>
                    <a:pt x="7926" y="4646"/>
                  </a:lnTo>
                  <a:lnTo>
                    <a:pt x="7881" y="4373"/>
                  </a:lnTo>
                  <a:lnTo>
                    <a:pt x="7790" y="4100"/>
                  </a:lnTo>
                  <a:lnTo>
                    <a:pt x="7699" y="3826"/>
                  </a:lnTo>
                  <a:lnTo>
                    <a:pt x="7562" y="3553"/>
                  </a:lnTo>
                  <a:lnTo>
                    <a:pt x="7425" y="3325"/>
                  </a:lnTo>
                  <a:lnTo>
                    <a:pt x="7061" y="2870"/>
                  </a:lnTo>
                  <a:lnTo>
                    <a:pt x="6605" y="2505"/>
                  </a:lnTo>
                  <a:lnTo>
                    <a:pt x="6378" y="2369"/>
                  </a:lnTo>
                  <a:lnTo>
                    <a:pt x="6104" y="2232"/>
                  </a:lnTo>
                  <a:lnTo>
                    <a:pt x="5831" y="2141"/>
                  </a:lnTo>
                  <a:lnTo>
                    <a:pt x="5558" y="2050"/>
                  </a:lnTo>
                  <a:lnTo>
                    <a:pt x="5284" y="2004"/>
                  </a:lnTo>
                  <a:lnTo>
                    <a:pt x="4647" y="2004"/>
                  </a:lnTo>
                  <a:lnTo>
                    <a:pt x="4373" y="2050"/>
                  </a:lnTo>
                  <a:lnTo>
                    <a:pt x="4100" y="2141"/>
                  </a:lnTo>
                  <a:lnTo>
                    <a:pt x="3827" y="2232"/>
                  </a:lnTo>
                  <a:lnTo>
                    <a:pt x="3553" y="2369"/>
                  </a:lnTo>
                  <a:lnTo>
                    <a:pt x="3326" y="2505"/>
                  </a:lnTo>
                  <a:lnTo>
                    <a:pt x="2870" y="2870"/>
                  </a:lnTo>
                  <a:lnTo>
                    <a:pt x="2506" y="3325"/>
                  </a:lnTo>
                  <a:lnTo>
                    <a:pt x="2369" y="3553"/>
                  </a:lnTo>
                  <a:lnTo>
                    <a:pt x="2232" y="3826"/>
                  </a:lnTo>
                  <a:lnTo>
                    <a:pt x="2141" y="4100"/>
                  </a:lnTo>
                  <a:lnTo>
                    <a:pt x="2050" y="4373"/>
                  </a:lnTo>
                  <a:lnTo>
                    <a:pt x="2005" y="4646"/>
                  </a:lnTo>
                  <a:lnTo>
                    <a:pt x="2005" y="4965"/>
                  </a:lnTo>
                  <a:lnTo>
                    <a:pt x="2050" y="5466"/>
                  </a:lnTo>
                  <a:lnTo>
                    <a:pt x="2141" y="5922"/>
                  </a:lnTo>
                  <a:lnTo>
                    <a:pt x="2324" y="6377"/>
                  </a:lnTo>
                  <a:lnTo>
                    <a:pt x="2597" y="6742"/>
                  </a:lnTo>
                  <a:lnTo>
                    <a:pt x="2870" y="7106"/>
                  </a:lnTo>
                  <a:lnTo>
                    <a:pt x="3235" y="7379"/>
                  </a:lnTo>
                  <a:lnTo>
                    <a:pt x="3599" y="7607"/>
                  </a:lnTo>
                  <a:lnTo>
                    <a:pt x="4009" y="7744"/>
                  </a:lnTo>
                  <a:lnTo>
                    <a:pt x="4419" y="7881"/>
                  </a:lnTo>
                  <a:lnTo>
                    <a:pt x="4874" y="7926"/>
                  </a:lnTo>
                  <a:lnTo>
                    <a:pt x="5284" y="7926"/>
                  </a:lnTo>
                  <a:lnTo>
                    <a:pt x="5740" y="7835"/>
                  </a:lnTo>
                  <a:lnTo>
                    <a:pt x="6150" y="7698"/>
                  </a:lnTo>
                  <a:lnTo>
                    <a:pt x="6560" y="7471"/>
                  </a:lnTo>
                  <a:lnTo>
                    <a:pt x="6970" y="7152"/>
                  </a:lnTo>
                  <a:lnTo>
                    <a:pt x="7289" y="6787"/>
                  </a:lnTo>
                  <a:lnTo>
                    <a:pt x="7516" y="7288"/>
                  </a:lnTo>
                  <a:lnTo>
                    <a:pt x="7790" y="7744"/>
                  </a:lnTo>
                  <a:lnTo>
                    <a:pt x="7334" y="8154"/>
                  </a:lnTo>
                  <a:lnTo>
                    <a:pt x="6788" y="8473"/>
                  </a:lnTo>
                  <a:lnTo>
                    <a:pt x="6241" y="8700"/>
                  </a:lnTo>
                  <a:lnTo>
                    <a:pt x="5694" y="8883"/>
                  </a:lnTo>
                  <a:lnTo>
                    <a:pt x="5148" y="8928"/>
                  </a:lnTo>
                  <a:lnTo>
                    <a:pt x="4556" y="8883"/>
                  </a:lnTo>
                  <a:lnTo>
                    <a:pt x="4009" y="8792"/>
                  </a:lnTo>
                  <a:lnTo>
                    <a:pt x="3462" y="8609"/>
                  </a:lnTo>
                  <a:lnTo>
                    <a:pt x="2961" y="8382"/>
                  </a:lnTo>
                  <a:lnTo>
                    <a:pt x="2506" y="8063"/>
                  </a:lnTo>
                  <a:lnTo>
                    <a:pt x="2096" y="7698"/>
                  </a:lnTo>
                  <a:lnTo>
                    <a:pt x="1731" y="7243"/>
                  </a:lnTo>
                  <a:lnTo>
                    <a:pt x="1412" y="6742"/>
                  </a:lnTo>
                  <a:lnTo>
                    <a:pt x="1185" y="6195"/>
                  </a:lnTo>
                  <a:lnTo>
                    <a:pt x="1048" y="5603"/>
                  </a:lnTo>
                  <a:lnTo>
                    <a:pt x="1002" y="4965"/>
                  </a:lnTo>
                  <a:lnTo>
                    <a:pt x="1048" y="4464"/>
                  </a:lnTo>
                  <a:lnTo>
                    <a:pt x="1139" y="4054"/>
                  </a:lnTo>
                  <a:lnTo>
                    <a:pt x="1230" y="3599"/>
                  </a:lnTo>
                  <a:lnTo>
                    <a:pt x="1412" y="3234"/>
                  </a:lnTo>
                  <a:lnTo>
                    <a:pt x="1595" y="2870"/>
                  </a:lnTo>
                  <a:lnTo>
                    <a:pt x="1822" y="2551"/>
                  </a:lnTo>
                  <a:lnTo>
                    <a:pt x="2050" y="2278"/>
                  </a:lnTo>
                  <a:lnTo>
                    <a:pt x="2324" y="2004"/>
                  </a:lnTo>
                  <a:lnTo>
                    <a:pt x="2597" y="1777"/>
                  </a:lnTo>
                  <a:lnTo>
                    <a:pt x="2916" y="1549"/>
                  </a:lnTo>
                  <a:lnTo>
                    <a:pt x="3235" y="1412"/>
                  </a:lnTo>
                  <a:lnTo>
                    <a:pt x="3553" y="1275"/>
                  </a:lnTo>
                  <a:lnTo>
                    <a:pt x="3918" y="1139"/>
                  </a:lnTo>
                  <a:lnTo>
                    <a:pt x="4282" y="1093"/>
                  </a:lnTo>
                  <a:lnTo>
                    <a:pt x="4601" y="1048"/>
                  </a:lnTo>
                  <a:lnTo>
                    <a:pt x="4966" y="1002"/>
                  </a:lnTo>
                  <a:lnTo>
                    <a:pt x="5330" y="1048"/>
                  </a:lnTo>
                  <a:lnTo>
                    <a:pt x="5694" y="1093"/>
                  </a:lnTo>
                  <a:lnTo>
                    <a:pt x="6059" y="1184"/>
                  </a:lnTo>
                  <a:lnTo>
                    <a:pt x="6378" y="1275"/>
                  </a:lnTo>
                  <a:lnTo>
                    <a:pt x="6742" y="1412"/>
                  </a:lnTo>
                  <a:lnTo>
                    <a:pt x="7061" y="1594"/>
                  </a:lnTo>
                  <a:lnTo>
                    <a:pt x="7334" y="1777"/>
                  </a:lnTo>
                  <a:lnTo>
                    <a:pt x="7653" y="2004"/>
                  </a:lnTo>
                  <a:lnTo>
                    <a:pt x="7926" y="2278"/>
                  </a:lnTo>
                  <a:lnTo>
                    <a:pt x="8154" y="2596"/>
                  </a:lnTo>
                  <a:lnTo>
                    <a:pt x="8336" y="2915"/>
                  </a:lnTo>
                  <a:lnTo>
                    <a:pt x="8519" y="3234"/>
                  </a:lnTo>
                  <a:lnTo>
                    <a:pt x="8701" y="3644"/>
                  </a:lnTo>
                  <a:lnTo>
                    <a:pt x="8792" y="4054"/>
                  </a:lnTo>
                  <a:lnTo>
                    <a:pt x="8883" y="4510"/>
                  </a:lnTo>
                  <a:lnTo>
                    <a:pt x="8929" y="4965"/>
                  </a:lnTo>
                  <a:lnTo>
                    <a:pt x="8929" y="5284"/>
                  </a:lnTo>
                  <a:lnTo>
                    <a:pt x="8974" y="5557"/>
                  </a:lnTo>
                  <a:lnTo>
                    <a:pt x="9065" y="5831"/>
                  </a:lnTo>
                  <a:lnTo>
                    <a:pt x="9156" y="6104"/>
                  </a:lnTo>
                  <a:lnTo>
                    <a:pt x="9293" y="6377"/>
                  </a:lnTo>
                  <a:lnTo>
                    <a:pt x="9430" y="6605"/>
                  </a:lnTo>
                  <a:lnTo>
                    <a:pt x="9794" y="7061"/>
                  </a:lnTo>
                  <a:lnTo>
                    <a:pt x="10250" y="7425"/>
                  </a:lnTo>
                  <a:lnTo>
                    <a:pt x="10477" y="7562"/>
                  </a:lnTo>
                  <a:lnTo>
                    <a:pt x="10751" y="7698"/>
                  </a:lnTo>
                  <a:lnTo>
                    <a:pt x="11024" y="7789"/>
                  </a:lnTo>
                  <a:lnTo>
                    <a:pt x="11297" y="7881"/>
                  </a:lnTo>
                  <a:lnTo>
                    <a:pt x="11571" y="7926"/>
                  </a:lnTo>
                  <a:lnTo>
                    <a:pt x="12208" y="7926"/>
                  </a:lnTo>
                  <a:lnTo>
                    <a:pt x="12482" y="7881"/>
                  </a:lnTo>
                  <a:lnTo>
                    <a:pt x="12801" y="7789"/>
                  </a:lnTo>
                  <a:lnTo>
                    <a:pt x="13028" y="7698"/>
                  </a:lnTo>
                  <a:lnTo>
                    <a:pt x="13302" y="7562"/>
                  </a:lnTo>
                  <a:lnTo>
                    <a:pt x="13575" y="7425"/>
                  </a:lnTo>
                  <a:lnTo>
                    <a:pt x="13985" y="7061"/>
                  </a:lnTo>
                  <a:lnTo>
                    <a:pt x="14349" y="6605"/>
                  </a:lnTo>
                  <a:lnTo>
                    <a:pt x="14486" y="6377"/>
                  </a:lnTo>
                  <a:lnTo>
                    <a:pt x="14623" y="6104"/>
                  </a:lnTo>
                  <a:lnTo>
                    <a:pt x="14714" y="5831"/>
                  </a:lnTo>
                  <a:lnTo>
                    <a:pt x="14805" y="5557"/>
                  </a:lnTo>
                  <a:lnTo>
                    <a:pt x="14850" y="5284"/>
                  </a:lnTo>
                  <a:lnTo>
                    <a:pt x="14850" y="4965"/>
                  </a:lnTo>
                  <a:lnTo>
                    <a:pt x="14805" y="4464"/>
                  </a:lnTo>
                  <a:lnTo>
                    <a:pt x="14714" y="3963"/>
                  </a:lnTo>
                  <a:lnTo>
                    <a:pt x="14532" y="3553"/>
                  </a:lnTo>
                  <a:lnTo>
                    <a:pt x="14258" y="3189"/>
                  </a:lnTo>
                  <a:lnTo>
                    <a:pt x="13985" y="2824"/>
                  </a:lnTo>
                  <a:lnTo>
                    <a:pt x="13620" y="2551"/>
                  </a:lnTo>
                  <a:lnTo>
                    <a:pt x="13256" y="2323"/>
                  </a:lnTo>
                  <a:lnTo>
                    <a:pt x="12846" y="2187"/>
                  </a:lnTo>
                  <a:lnTo>
                    <a:pt x="12436" y="2050"/>
                  </a:lnTo>
                  <a:lnTo>
                    <a:pt x="11981" y="2004"/>
                  </a:lnTo>
                  <a:lnTo>
                    <a:pt x="11571" y="2004"/>
                  </a:lnTo>
                  <a:lnTo>
                    <a:pt x="11115" y="2095"/>
                  </a:lnTo>
                  <a:lnTo>
                    <a:pt x="10705" y="2232"/>
                  </a:lnTo>
                  <a:lnTo>
                    <a:pt x="10295" y="2460"/>
                  </a:lnTo>
                  <a:lnTo>
                    <a:pt x="9885" y="2779"/>
                  </a:lnTo>
                  <a:lnTo>
                    <a:pt x="9566" y="3143"/>
                  </a:lnTo>
                  <a:lnTo>
                    <a:pt x="9339" y="2642"/>
                  </a:lnTo>
                  <a:lnTo>
                    <a:pt x="9065" y="2187"/>
                  </a:lnTo>
                  <a:lnTo>
                    <a:pt x="9566" y="1777"/>
                  </a:lnTo>
                  <a:lnTo>
                    <a:pt x="10067" y="1458"/>
                  </a:lnTo>
                  <a:lnTo>
                    <a:pt x="10614" y="1230"/>
                  </a:lnTo>
                  <a:lnTo>
                    <a:pt x="11161" y="1048"/>
                  </a:lnTo>
                  <a:lnTo>
                    <a:pt x="11707" y="1002"/>
                  </a:lnTo>
                  <a:close/>
                  <a:moveTo>
                    <a:pt x="5102" y="0"/>
                  </a:moveTo>
                  <a:lnTo>
                    <a:pt x="4419" y="46"/>
                  </a:lnTo>
                  <a:lnTo>
                    <a:pt x="3736" y="182"/>
                  </a:lnTo>
                  <a:lnTo>
                    <a:pt x="3052" y="410"/>
                  </a:lnTo>
                  <a:lnTo>
                    <a:pt x="2415" y="729"/>
                  </a:lnTo>
                  <a:lnTo>
                    <a:pt x="1868" y="1139"/>
                  </a:lnTo>
                  <a:lnTo>
                    <a:pt x="1321" y="1594"/>
                  </a:lnTo>
                  <a:lnTo>
                    <a:pt x="911" y="2141"/>
                  </a:lnTo>
                  <a:lnTo>
                    <a:pt x="501" y="2779"/>
                  </a:lnTo>
                  <a:lnTo>
                    <a:pt x="365" y="3098"/>
                  </a:lnTo>
                  <a:lnTo>
                    <a:pt x="228" y="3416"/>
                  </a:lnTo>
                  <a:lnTo>
                    <a:pt x="137" y="3781"/>
                  </a:lnTo>
                  <a:lnTo>
                    <a:pt x="91" y="4191"/>
                  </a:lnTo>
                  <a:lnTo>
                    <a:pt x="46" y="4555"/>
                  </a:lnTo>
                  <a:lnTo>
                    <a:pt x="0" y="4965"/>
                  </a:lnTo>
                  <a:lnTo>
                    <a:pt x="46" y="5375"/>
                  </a:lnTo>
                  <a:lnTo>
                    <a:pt x="91" y="5740"/>
                  </a:lnTo>
                  <a:lnTo>
                    <a:pt x="137" y="6150"/>
                  </a:lnTo>
                  <a:lnTo>
                    <a:pt x="228" y="6514"/>
                  </a:lnTo>
                  <a:lnTo>
                    <a:pt x="365" y="6833"/>
                  </a:lnTo>
                  <a:lnTo>
                    <a:pt x="501" y="7152"/>
                  </a:lnTo>
                  <a:lnTo>
                    <a:pt x="911" y="7789"/>
                  </a:lnTo>
                  <a:lnTo>
                    <a:pt x="1321" y="8336"/>
                  </a:lnTo>
                  <a:lnTo>
                    <a:pt x="1868" y="8792"/>
                  </a:lnTo>
                  <a:lnTo>
                    <a:pt x="2415" y="9202"/>
                  </a:lnTo>
                  <a:lnTo>
                    <a:pt x="3052" y="9520"/>
                  </a:lnTo>
                  <a:lnTo>
                    <a:pt x="3736" y="9748"/>
                  </a:lnTo>
                  <a:lnTo>
                    <a:pt x="4419" y="9885"/>
                  </a:lnTo>
                  <a:lnTo>
                    <a:pt x="5102" y="9930"/>
                  </a:lnTo>
                  <a:lnTo>
                    <a:pt x="5831" y="9839"/>
                  </a:lnTo>
                  <a:lnTo>
                    <a:pt x="6514" y="9703"/>
                  </a:lnTo>
                  <a:lnTo>
                    <a:pt x="6833" y="9566"/>
                  </a:lnTo>
                  <a:lnTo>
                    <a:pt x="7198" y="9384"/>
                  </a:lnTo>
                  <a:lnTo>
                    <a:pt x="7516" y="9202"/>
                  </a:lnTo>
                  <a:lnTo>
                    <a:pt x="7835" y="9019"/>
                  </a:lnTo>
                  <a:lnTo>
                    <a:pt x="8154" y="8792"/>
                  </a:lnTo>
                  <a:lnTo>
                    <a:pt x="8428" y="8518"/>
                  </a:lnTo>
                  <a:lnTo>
                    <a:pt x="8746" y="8792"/>
                  </a:lnTo>
                  <a:lnTo>
                    <a:pt x="9020" y="9019"/>
                  </a:lnTo>
                  <a:lnTo>
                    <a:pt x="9339" y="9202"/>
                  </a:lnTo>
                  <a:lnTo>
                    <a:pt x="9657" y="9384"/>
                  </a:lnTo>
                  <a:lnTo>
                    <a:pt x="10022" y="9566"/>
                  </a:lnTo>
                  <a:lnTo>
                    <a:pt x="10341" y="9703"/>
                  </a:lnTo>
                  <a:lnTo>
                    <a:pt x="11070" y="9839"/>
                  </a:lnTo>
                  <a:lnTo>
                    <a:pt x="11753" y="9930"/>
                  </a:lnTo>
                  <a:lnTo>
                    <a:pt x="12436" y="9885"/>
                  </a:lnTo>
                  <a:lnTo>
                    <a:pt x="13119" y="9748"/>
                  </a:lnTo>
                  <a:lnTo>
                    <a:pt x="13803" y="9520"/>
                  </a:lnTo>
                  <a:lnTo>
                    <a:pt x="14440" y="9202"/>
                  </a:lnTo>
                  <a:lnTo>
                    <a:pt x="14987" y="8792"/>
                  </a:lnTo>
                  <a:lnTo>
                    <a:pt x="15534" y="8336"/>
                  </a:lnTo>
                  <a:lnTo>
                    <a:pt x="15989" y="7789"/>
                  </a:lnTo>
                  <a:lnTo>
                    <a:pt x="16354" y="7152"/>
                  </a:lnTo>
                  <a:lnTo>
                    <a:pt x="16490" y="6833"/>
                  </a:lnTo>
                  <a:lnTo>
                    <a:pt x="16627" y="6514"/>
                  </a:lnTo>
                  <a:lnTo>
                    <a:pt x="16718" y="6150"/>
                  </a:lnTo>
                  <a:lnTo>
                    <a:pt x="16809" y="5740"/>
                  </a:lnTo>
                  <a:lnTo>
                    <a:pt x="16855" y="5375"/>
                  </a:lnTo>
                  <a:lnTo>
                    <a:pt x="16855" y="4965"/>
                  </a:lnTo>
                  <a:lnTo>
                    <a:pt x="16809" y="4464"/>
                  </a:lnTo>
                  <a:lnTo>
                    <a:pt x="16764" y="3963"/>
                  </a:lnTo>
                  <a:lnTo>
                    <a:pt x="16627" y="3508"/>
                  </a:lnTo>
                  <a:lnTo>
                    <a:pt x="16445" y="3052"/>
                  </a:lnTo>
                  <a:lnTo>
                    <a:pt x="16263" y="2596"/>
                  </a:lnTo>
                  <a:lnTo>
                    <a:pt x="15989" y="2187"/>
                  </a:lnTo>
                  <a:lnTo>
                    <a:pt x="15716" y="1822"/>
                  </a:lnTo>
                  <a:lnTo>
                    <a:pt x="15397" y="1458"/>
                  </a:lnTo>
                  <a:lnTo>
                    <a:pt x="15033" y="1139"/>
                  </a:lnTo>
                  <a:lnTo>
                    <a:pt x="14668" y="865"/>
                  </a:lnTo>
                  <a:lnTo>
                    <a:pt x="14258" y="592"/>
                  </a:lnTo>
                  <a:lnTo>
                    <a:pt x="13803" y="410"/>
                  </a:lnTo>
                  <a:lnTo>
                    <a:pt x="13347" y="228"/>
                  </a:lnTo>
                  <a:lnTo>
                    <a:pt x="12892" y="137"/>
                  </a:lnTo>
                  <a:lnTo>
                    <a:pt x="12391" y="46"/>
                  </a:lnTo>
                  <a:lnTo>
                    <a:pt x="11889" y="0"/>
                  </a:lnTo>
                  <a:lnTo>
                    <a:pt x="11388" y="46"/>
                  </a:lnTo>
                  <a:lnTo>
                    <a:pt x="10933" y="91"/>
                  </a:lnTo>
                  <a:lnTo>
                    <a:pt x="10477" y="228"/>
                  </a:lnTo>
                  <a:lnTo>
                    <a:pt x="10022" y="364"/>
                  </a:lnTo>
                  <a:lnTo>
                    <a:pt x="9566" y="592"/>
                  </a:lnTo>
                  <a:lnTo>
                    <a:pt x="9156" y="820"/>
                  </a:lnTo>
                  <a:lnTo>
                    <a:pt x="8792" y="1093"/>
                  </a:lnTo>
                  <a:lnTo>
                    <a:pt x="8428" y="1412"/>
                  </a:lnTo>
                  <a:lnTo>
                    <a:pt x="8154" y="1139"/>
                  </a:lnTo>
                  <a:lnTo>
                    <a:pt x="7835" y="911"/>
                  </a:lnTo>
                  <a:lnTo>
                    <a:pt x="7516" y="729"/>
                  </a:lnTo>
                  <a:lnTo>
                    <a:pt x="7198" y="547"/>
                  </a:lnTo>
                  <a:lnTo>
                    <a:pt x="6833" y="364"/>
                  </a:lnTo>
                  <a:lnTo>
                    <a:pt x="6514" y="228"/>
                  </a:lnTo>
                  <a:lnTo>
                    <a:pt x="5785" y="91"/>
                  </a:lnTo>
                  <a:lnTo>
                    <a:pt x="5102"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03" name="Google Shape;303;p28"/>
            <p:cNvSpPr/>
            <p:nvPr/>
          </p:nvSpPr>
          <p:spPr>
            <a:xfrm>
              <a:off x="5757925" y="3437150"/>
              <a:ext cx="421375" cy="248275"/>
            </a:xfrm>
            <a:custGeom>
              <a:avLst/>
              <a:gdLst/>
              <a:ahLst/>
              <a:cxnLst/>
              <a:rect l="l" t="t" r="r" b="b"/>
              <a:pathLst>
                <a:path w="16855" h="9931" fill="none" extrusionOk="0">
                  <a:moveTo>
                    <a:pt x="11889" y="0"/>
                  </a:moveTo>
                  <a:lnTo>
                    <a:pt x="11889" y="0"/>
                  </a:lnTo>
                  <a:lnTo>
                    <a:pt x="11388" y="46"/>
                  </a:lnTo>
                  <a:lnTo>
                    <a:pt x="10933" y="91"/>
                  </a:lnTo>
                  <a:lnTo>
                    <a:pt x="10477" y="228"/>
                  </a:lnTo>
                  <a:lnTo>
                    <a:pt x="10022" y="364"/>
                  </a:lnTo>
                  <a:lnTo>
                    <a:pt x="9566" y="592"/>
                  </a:lnTo>
                  <a:lnTo>
                    <a:pt x="9156" y="820"/>
                  </a:lnTo>
                  <a:lnTo>
                    <a:pt x="8792" y="1093"/>
                  </a:lnTo>
                  <a:lnTo>
                    <a:pt x="8428" y="1412"/>
                  </a:lnTo>
                  <a:lnTo>
                    <a:pt x="8428" y="1412"/>
                  </a:lnTo>
                  <a:lnTo>
                    <a:pt x="8154" y="1139"/>
                  </a:lnTo>
                  <a:lnTo>
                    <a:pt x="7835" y="911"/>
                  </a:lnTo>
                  <a:lnTo>
                    <a:pt x="7516" y="729"/>
                  </a:lnTo>
                  <a:lnTo>
                    <a:pt x="7198" y="547"/>
                  </a:lnTo>
                  <a:lnTo>
                    <a:pt x="6833" y="364"/>
                  </a:lnTo>
                  <a:lnTo>
                    <a:pt x="6514" y="228"/>
                  </a:lnTo>
                  <a:lnTo>
                    <a:pt x="5785" y="91"/>
                  </a:lnTo>
                  <a:lnTo>
                    <a:pt x="5102" y="0"/>
                  </a:lnTo>
                  <a:lnTo>
                    <a:pt x="4419" y="46"/>
                  </a:lnTo>
                  <a:lnTo>
                    <a:pt x="3736" y="182"/>
                  </a:lnTo>
                  <a:lnTo>
                    <a:pt x="3052" y="410"/>
                  </a:lnTo>
                  <a:lnTo>
                    <a:pt x="2415" y="729"/>
                  </a:lnTo>
                  <a:lnTo>
                    <a:pt x="1868" y="1139"/>
                  </a:lnTo>
                  <a:lnTo>
                    <a:pt x="1321" y="1594"/>
                  </a:lnTo>
                  <a:lnTo>
                    <a:pt x="911" y="2141"/>
                  </a:lnTo>
                  <a:lnTo>
                    <a:pt x="501" y="2779"/>
                  </a:lnTo>
                  <a:lnTo>
                    <a:pt x="365" y="3098"/>
                  </a:lnTo>
                  <a:lnTo>
                    <a:pt x="228" y="3416"/>
                  </a:lnTo>
                  <a:lnTo>
                    <a:pt x="137" y="3781"/>
                  </a:lnTo>
                  <a:lnTo>
                    <a:pt x="91" y="4191"/>
                  </a:lnTo>
                  <a:lnTo>
                    <a:pt x="46" y="4555"/>
                  </a:lnTo>
                  <a:lnTo>
                    <a:pt x="0" y="4965"/>
                  </a:lnTo>
                  <a:lnTo>
                    <a:pt x="0" y="4965"/>
                  </a:lnTo>
                  <a:lnTo>
                    <a:pt x="46" y="5375"/>
                  </a:lnTo>
                  <a:lnTo>
                    <a:pt x="91" y="5740"/>
                  </a:lnTo>
                  <a:lnTo>
                    <a:pt x="137" y="6150"/>
                  </a:lnTo>
                  <a:lnTo>
                    <a:pt x="228" y="6514"/>
                  </a:lnTo>
                  <a:lnTo>
                    <a:pt x="365" y="6833"/>
                  </a:lnTo>
                  <a:lnTo>
                    <a:pt x="501" y="7152"/>
                  </a:lnTo>
                  <a:lnTo>
                    <a:pt x="911" y="7789"/>
                  </a:lnTo>
                  <a:lnTo>
                    <a:pt x="1321" y="8336"/>
                  </a:lnTo>
                  <a:lnTo>
                    <a:pt x="1868" y="8792"/>
                  </a:lnTo>
                  <a:lnTo>
                    <a:pt x="2415" y="9202"/>
                  </a:lnTo>
                  <a:lnTo>
                    <a:pt x="3052" y="9520"/>
                  </a:lnTo>
                  <a:lnTo>
                    <a:pt x="3736" y="9748"/>
                  </a:lnTo>
                  <a:lnTo>
                    <a:pt x="4419" y="9885"/>
                  </a:lnTo>
                  <a:lnTo>
                    <a:pt x="5102" y="9930"/>
                  </a:lnTo>
                  <a:lnTo>
                    <a:pt x="5831" y="9839"/>
                  </a:lnTo>
                  <a:lnTo>
                    <a:pt x="6514" y="9703"/>
                  </a:lnTo>
                  <a:lnTo>
                    <a:pt x="6833" y="9566"/>
                  </a:lnTo>
                  <a:lnTo>
                    <a:pt x="7198" y="9384"/>
                  </a:lnTo>
                  <a:lnTo>
                    <a:pt x="7516" y="9202"/>
                  </a:lnTo>
                  <a:lnTo>
                    <a:pt x="7835" y="9019"/>
                  </a:lnTo>
                  <a:lnTo>
                    <a:pt x="8154" y="8792"/>
                  </a:lnTo>
                  <a:lnTo>
                    <a:pt x="8428" y="8518"/>
                  </a:lnTo>
                  <a:lnTo>
                    <a:pt x="8428" y="8518"/>
                  </a:lnTo>
                  <a:lnTo>
                    <a:pt x="8746" y="8792"/>
                  </a:lnTo>
                  <a:lnTo>
                    <a:pt x="9020" y="9019"/>
                  </a:lnTo>
                  <a:lnTo>
                    <a:pt x="9339" y="9202"/>
                  </a:lnTo>
                  <a:lnTo>
                    <a:pt x="9657" y="9384"/>
                  </a:lnTo>
                  <a:lnTo>
                    <a:pt x="10022" y="9566"/>
                  </a:lnTo>
                  <a:lnTo>
                    <a:pt x="10341" y="9703"/>
                  </a:lnTo>
                  <a:lnTo>
                    <a:pt x="11070" y="9839"/>
                  </a:lnTo>
                  <a:lnTo>
                    <a:pt x="11753" y="9930"/>
                  </a:lnTo>
                  <a:lnTo>
                    <a:pt x="12436" y="9885"/>
                  </a:lnTo>
                  <a:lnTo>
                    <a:pt x="13119" y="9748"/>
                  </a:lnTo>
                  <a:lnTo>
                    <a:pt x="13803" y="9520"/>
                  </a:lnTo>
                  <a:lnTo>
                    <a:pt x="14440" y="9202"/>
                  </a:lnTo>
                  <a:lnTo>
                    <a:pt x="14987" y="8792"/>
                  </a:lnTo>
                  <a:lnTo>
                    <a:pt x="15534" y="8336"/>
                  </a:lnTo>
                  <a:lnTo>
                    <a:pt x="15989" y="7789"/>
                  </a:lnTo>
                  <a:lnTo>
                    <a:pt x="16354" y="7152"/>
                  </a:lnTo>
                  <a:lnTo>
                    <a:pt x="16490" y="6833"/>
                  </a:lnTo>
                  <a:lnTo>
                    <a:pt x="16627" y="6514"/>
                  </a:lnTo>
                  <a:lnTo>
                    <a:pt x="16718" y="6150"/>
                  </a:lnTo>
                  <a:lnTo>
                    <a:pt x="16809" y="5740"/>
                  </a:lnTo>
                  <a:lnTo>
                    <a:pt x="16855" y="5375"/>
                  </a:lnTo>
                  <a:lnTo>
                    <a:pt x="16855" y="4965"/>
                  </a:lnTo>
                  <a:lnTo>
                    <a:pt x="16855" y="4965"/>
                  </a:lnTo>
                  <a:lnTo>
                    <a:pt x="16809" y="4464"/>
                  </a:lnTo>
                  <a:lnTo>
                    <a:pt x="16764" y="3963"/>
                  </a:lnTo>
                  <a:lnTo>
                    <a:pt x="16627" y="3508"/>
                  </a:lnTo>
                  <a:lnTo>
                    <a:pt x="16445" y="3052"/>
                  </a:lnTo>
                  <a:lnTo>
                    <a:pt x="16263" y="2596"/>
                  </a:lnTo>
                  <a:lnTo>
                    <a:pt x="15989" y="2187"/>
                  </a:lnTo>
                  <a:lnTo>
                    <a:pt x="15716" y="1822"/>
                  </a:lnTo>
                  <a:lnTo>
                    <a:pt x="15397" y="1458"/>
                  </a:lnTo>
                  <a:lnTo>
                    <a:pt x="15033" y="1139"/>
                  </a:lnTo>
                  <a:lnTo>
                    <a:pt x="14668" y="865"/>
                  </a:lnTo>
                  <a:lnTo>
                    <a:pt x="14258" y="592"/>
                  </a:lnTo>
                  <a:lnTo>
                    <a:pt x="13803" y="410"/>
                  </a:lnTo>
                  <a:lnTo>
                    <a:pt x="13347" y="228"/>
                  </a:lnTo>
                  <a:lnTo>
                    <a:pt x="12892" y="137"/>
                  </a:lnTo>
                  <a:lnTo>
                    <a:pt x="12391" y="46"/>
                  </a:lnTo>
                  <a:lnTo>
                    <a:pt x="11889" y="0"/>
                  </a:lnTo>
                  <a:lnTo>
                    <a:pt x="11889"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04" name="Google Shape;304;p28"/>
            <p:cNvSpPr/>
            <p:nvPr/>
          </p:nvSpPr>
          <p:spPr>
            <a:xfrm>
              <a:off x="5782975" y="3462200"/>
              <a:ext cx="371275" cy="198175"/>
            </a:xfrm>
            <a:custGeom>
              <a:avLst/>
              <a:gdLst/>
              <a:ahLst/>
              <a:cxnLst/>
              <a:rect l="l" t="t" r="r" b="b"/>
              <a:pathLst>
                <a:path w="14851" h="7927" fill="none" extrusionOk="0">
                  <a:moveTo>
                    <a:pt x="10887" y="7926"/>
                  </a:moveTo>
                  <a:lnTo>
                    <a:pt x="10887" y="7926"/>
                  </a:lnTo>
                  <a:lnTo>
                    <a:pt x="10478" y="7881"/>
                  </a:lnTo>
                  <a:lnTo>
                    <a:pt x="10113" y="7835"/>
                  </a:lnTo>
                  <a:lnTo>
                    <a:pt x="9703" y="7744"/>
                  </a:lnTo>
                  <a:lnTo>
                    <a:pt x="9339" y="7607"/>
                  </a:lnTo>
                  <a:lnTo>
                    <a:pt x="9020" y="7471"/>
                  </a:lnTo>
                  <a:lnTo>
                    <a:pt x="8701" y="7243"/>
                  </a:lnTo>
                  <a:lnTo>
                    <a:pt x="8382" y="7015"/>
                  </a:lnTo>
                  <a:lnTo>
                    <a:pt x="8109" y="6787"/>
                  </a:lnTo>
                  <a:lnTo>
                    <a:pt x="7835" y="6469"/>
                  </a:lnTo>
                  <a:lnTo>
                    <a:pt x="7608" y="6195"/>
                  </a:lnTo>
                  <a:lnTo>
                    <a:pt x="7426" y="5876"/>
                  </a:lnTo>
                  <a:lnTo>
                    <a:pt x="7243" y="5512"/>
                  </a:lnTo>
                  <a:lnTo>
                    <a:pt x="7107" y="5148"/>
                  </a:lnTo>
                  <a:lnTo>
                    <a:pt x="7016" y="4783"/>
                  </a:lnTo>
                  <a:lnTo>
                    <a:pt x="6970" y="4373"/>
                  </a:lnTo>
                  <a:lnTo>
                    <a:pt x="6924" y="3963"/>
                  </a:lnTo>
                  <a:lnTo>
                    <a:pt x="6924" y="3963"/>
                  </a:lnTo>
                  <a:lnTo>
                    <a:pt x="6924" y="3644"/>
                  </a:lnTo>
                  <a:lnTo>
                    <a:pt x="6879" y="3371"/>
                  </a:lnTo>
                  <a:lnTo>
                    <a:pt x="6788" y="3098"/>
                  </a:lnTo>
                  <a:lnTo>
                    <a:pt x="6697" y="2824"/>
                  </a:lnTo>
                  <a:lnTo>
                    <a:pt x="6560" y="2551"/>
                  </a:lnTo>
                  <a:lnTo>
                    <a:pt x="6423" y="2323"/>
                  </a:lnTo>
                  <a:lnTo>
                    <a:pt x="6059" y="1868"/>
                  </a:lnTo>
                  <a:lnTo>
                    <a:pt x="5603" y="1503"/>
                  </a:lnTo>
                  <a:lnTo>
                    <a:pt x="5376" y="1367"/>
                  </a:lnTo>
                  <a:lnTo>
                    <a:pt x="5102" y="1230"/>
                  </a:lnTo>
                  <a:lnTo>
                    <a:pt x="4829" y="1139"/>
                  </a:lnTo>
                  <a:lnTo>
                    <a:pt x="4556" y="1048"/>
                  </a:lnTo>
                  <a:lnTo>
                    <a:pt x="4282" y="1002"/>
                  </a:lnTo>
                  <a:lnTo>
                    <a:pt x="3964" y="1002"/>
                  </a:lnTo>
                  <a:lnTo>
                    <a:pt x="3964" y="1002"/>
                  </a:lnTo>
                  <a:lnTo>
                    <a:pt x="3645" y="1002"/>
                  </a:lnTo>
                  <a:lnTo>
                    <a:pt x="3371" y="1048"/>
                  </a:lnTo>
                  <a:lnTo>
                    <a:pt x="3098" y="1139"/>
                  </a:lnTo>
                  <a:lnTo>
                    <a:pt x="2825" y="1230"/>
                  </a:lnTo>
                  <a:lnTo>
                    <a:pt x="2551" y="1367"/>
                  </a:lnTo>
                  <a:lnTo>
                    <a:pt x="2324" y="1503"/>
                  </a:lnTo>
                  <a:lnTo>
                    <a:pt x="1868" y="1868"/>
                  </a:lnTo>
                  <a:lnTo>
                    <a:pt x="1504" y="2323"/>
                  </a:lnTo>
                  <a:lnTo>
                    <a:pt x="1367" y="2551"/>
                  </a:lnTo>
                  <a:lnTo>
                    <a:pt x="1230" y="2824"/>
                  </a:lnTo>
                  <a:lnTo>
                    <a:pt x="1139" y="3098"/>
                  </a:lnTo>
                  <a:lnTo>
                    <a:pt x="1048" y="3371"/>
                  </a:lnTo>
                  <a:lnTo>
                    <a:pt x="1003" y="3644"/>
                  </a:lnTo>
                  <a:lnTo>
                    <a:pt x="1003" y="3963"/>
                  </a:lnTo>
                  <a:lnTo>
                    <a:pt x="1003" y="3963"/>
                  </a:lnTo>
                  <a:lnTo>
                    <a:pt x="1048" y="4464"/>
                  </a:lnTo>
                  <a:lnTo>
                    <a:pt x="1139" y="4920"/>
                  </a:lnTo>
                  <a:lnTo>
                    <a:pt x="1322" y="5375"/>
                  </a:lnTo>
                  <a:lnTo>
                    <a:pt x="1595" y="5740"/>
                  </a:lnTo>
                  <a:lnTo>
                    <a:pt x="1868" y="6104"/>
                  </a:lnTo>
                  <a:lnTo>
                    <a:pt x="2233" y="6377"/>
                  </a:lnTo>
                  <a:lnTo>
                    <a:pt x="2597" y="6605"/>
                  </a:lnTo>
                  <a:lnTo>
                    <a:pt x="3007" y="6742"/>
                  </a:lnTo>
                  <a:lnTo>
                    <a:pt x="3417" y="6879"/>
                  </a:lnTo>
                  <a:lnTo>
                    <a:pt x="3872" y="6924"/>
                  </a:lnTo>
                  <a:lnTo>
                    <a:pt x="4282" y="6924"/>
                  </a:lnTo>
                  <a:lnTo>
                    <a:pt x="4738" y="6833"/>
                  </a:lnTo>
                  <a:lnTo>
                    <a:pt x="5148" y="6696"/>
                  </a:lnTo>
                  <a:lnTo>
                    <a:pt x="5558" y="6469"/>
                  </a:lnTo>
                  <a:lnTo>
                    <a:pt x="5968" y="6150"/>
                  </a:lnTo>
                  <a:lnTo>
                    <a:pt x="6287" y="5785"/>
                  </a:lnTo>
                  <a:lnTo>
                    <a:pt x="6287" y="5785"/>
                  </a:lnTo>
                  <a:lnTo>
                    <a:pt x="6514" y="6286"/>
                  </a:lnTo>
                  <a:lnTo>
                    <a:pt x="6788" y="6742"/>
                  </a:lnTo>
                  <a:lnTo>
                    <a:pt x="6788" y="6742"/>
                  </a:lnTo>
                  <a:lnTo>
                    <a:pt x="6332" y="7152"/>
                  </a:lnTo>
                  <a:lnTo>
                    <a:pt x="5786" y="7471"/>
                  </a:lnTo>
                  <a:lnTo>
                    <a:pt x="5239" y="7698"/>
                  </a:lnTo>
                  <a:lnTo>
                    <a:pt x="4692" y="7881"/>
                  </a:lnTo>
                  <a:lnTo>
                    <a:pt x="4146" y="7926"/>
                  </a:lnTo>
                  <a:lnTo>
                    <a:pt x="3554" y="7881"/>
                  </a:lnTo>
                  <a:lnTo>
                    <a:pt x="3007" y="7790"/>
                  </a:lnTo>
                  <a:lnTo>
                    <a:pt x="2460" y="7607"/>
                  </a:lnTo>
                  <a:lnTo>
                    <a:pt x="1959" y="7380"/>
                  </a:lnTo>
                  <a:lnTo>
                    <a:pt x="1504" y="7061"/>
                  </a:lnTo>
                  <a:lnTo>
                    <a:pt x="1094" y="6696"/>
                  </a:lnTo>
                  <a:lnTo>
                    <a:pt x="729" y="6241"/>
                  </a:lnTo>
                  <a:lnTo>
                    <a:pt x="410" y="5740"/>
                  </a:lnTo>
                  <a:lnTo>
                    <a:pt x="183" y="5193"/>
                  </a:lnTo>
                  <a:lnTo>
                    <a:pt x="46" y="4601"/>
                  </a:lnTo>
                  <a:lnTo>
                    <a:pt x="0" y="3963"/>
                  </a:lnTo>
                  <a:lnTo>
                    <a:pt x="0" y="3963"/>
                  </a:lnTo>
                  <a:lnTo>
                    <a:pt x="46" y="3462"/>
                  </a:lnTo>
                  <a:lnTo>
                    <a:pt x="137" y="3052"/>
                  </a:lnTo>
                  <a:lnTo>
                    <a:pt x="228" y="2597"/>
                  </a:lnTo>
                  <a:lnTo>
                    <a:pt x="410" y="2232"/>
                  </a:lnTo>
                  <a:lnTo>
                    <a:pt x="593" y="1868"/>
                  </a:lnTo>
                  <a:lnTo>
                    <a:pt x="820" y="1549"/>
                  </a:lnTo>
                  <a:lnTo>
                    <a:pt x="1048" y="1276"/>
                  </a:lnTo>
                  <a:lnTo>
                    <a:pt x="1322" y="1002"/>
                  </a:lnTo>
                  <a:lnTo>
                    <a:pt x="1595" y="775"/>
                  </a:lnTo>
                  <a:lnTo>
                    <a:pt x="1914" y="547"/>
                  </a:lnTo>
                  <a:lnTo>
                    <a:pt x="2233" y="410"/>
                  </a:lnTo>
                  <a:lnTo>
                    <a:pt x="2551" y="273"/>
                  </a:lnTo>
                  <a:lnTo>
                    <a:pt x="2916" y="137"/>
                  </a:lnTo>
                  <a:lnTo>
                    <a:pt x="3280" y="91"/>
                  </a:lnTo>
                  <a:lnTo>
                    <a:pt x="3599" y="46"/>
                  </a:lnTo>
                  <a:lnTo>
                    <a:pt x="3964" y="0"/>
                  </a:lnTo>
                  <a:lnTo>
                    <a:pt x="4328" y="46"/>
                  </a:lnTo>
                  <a:lnTo>
                    <a:pt x="4692" y="91"/>
                  </a:lnTo>
                  <a:lnTo>
                    <a:pt x="5057" y="182"/>
                  </a:lnTo>
                  <a:lnTo>
                    <a:pt x="5376" y="273"/>
                  </a:lnTo>
                  <a:lnTo>
                    <a:pt x="5740" y="410"/>
                  </a:lnTo>
                  <a:lnTo>
                    <a:pt x="6059" y="592"/>
                  </a:lnTo>
                  <a:lnTo>
                    <a:pt x="6332" y="775"/>
                  </a:lnTo>
                  <a:lnTo>
                    <a:pt x="6651" y="1002"/>
                  </a:lnTo>
                  <a:lnTo>
                    <a:pt x="6924" y="1276"/>
                  </a:lnTo>
                  <a:lnTo>
                    <a:pt x="7152" y="1594"/>
                  </a:lnTo>
                  <a:lnTo>
                    <a:pt x="7334" y="1913"/>
                  </a:lnTo>
                  <a:lnTo>
                    <a:pt x="7517" y="2232"/>
                  </a:lnTo>
                  <a:lnTo>
                    <a:pt x="7699" y="2642"/>
                  </a:lnTo>
                  <a:lnTo>
                    <a:pt x="7790" y="3052"/>
                  </a:lnTo>
                  <a:lnTo>
                    <a:pt x="7881" y="3508"/>
                  </a:lnTo>
                  <a:lnTo>
                    <a:pt x="7927" y="3963"/>
                  </a:lnTo>
                  <a:lnTo>
                    <a:pt x="7927" y="3963"/>
                  </a:lnTo>
                  <a:lnTo>
                    <a:pt x="7927" y="4282"/>
                  </a:lnTo>
                  <a:lnTo>
                    <a:pt x="7972" y="4555"/>
                  </a:lnTo>
                  <a:lnTo>
                    <a:pt x="8063" y="4829"/>
                  </a:lnTo>
                  <a:lnTo>
                    <a:pt x="8154" y="5102"/>
                  </a:lnTo>
                  <a:lnTo>
                    <a:pt x="8291" y="5375"/>
                  </a:lnTo>
                  <a:lnTo>
                    <a:pt x="8428" y="5603"/>
                  </a:lnTo>
                  <a:lnTo>
                    <a:pt x="8792" y="6059"/>
                  </a:lnTo>
                  <a:lnTo>
                    <a:pt x="9248" y="6423"/>
                  </a:lnTo>
                  <a:lnTo>
                    <a:pt x="9475" y="6560"/>
                  </a:lnTo>
                  <a:lnTo>
                    <a:pt x="9749" y="6696"/>
                  </a:lnTo>
                  <a:lnTo>
                    <a:pt x="10022" y="6787"/>
                  </a:lnTo>
                  <a:lnTo>
                    <a:pt x="10295" y="6879"/>
                  </a:lnTo>
                  <a:lnTo>
                    <a:pt x="10569" y="6924"/>
                  </a:lnTo>
                  <a:lnTo>
                    <a:pt x="10887" y="6924"/>
                  </a:lnTo>
                  <a:lnTo>
                    <a:pt x="10887" y="6924"/>
                  </a:lnTo>
                  <a:lnTo>
                    <a:pt x="11206" y="6924"/>
                  </a:lnTo>
                  <a:lnTo>
                    <a:pt x="11480" y="6879"/>
                  </a:lnTo>
                  <a:lnTo>
                    <a:pt x="11799" y="6787"/>
                  </a:lnTo>
                  <a:lnTo>
                    <a:pt x="12026" y="6696"/>
                  </a:lnTo>
                  <a:lnTo>
                    <a:pt x="12300" y="6560"/>
                  </a:lnTo>
                  <a:lnTo>
                    <a:pt x="12573" y="6423"/>
                  </a:lnTo>
                  <a:lnTo>
                    <a:pt x="12983" y="6059"/>
                  </a:lnTo>
                  <a:lnTo>
                    <a:pt x="13347" y="5603"/>
                  </a:lnTo>
                  <a:lnTo>
                    <a:pt x="13484" y="5375"/>
                  </a:lnTo>
                  <a:lnTo>
                    <a:pt x="13621" y="5102"/>
                  </a:lnTo>
                  <a:lnTo>
                    <a:pt x="13712" y="4829"/>
                  </a:lnTo>
                  <a:lnTo>
                    <a:pt x="13803" y="4555"/>
                  </a:lnTo>
                  <a:lnTo>
                    <a:pt x="13848" y="4282"/>
                  </a:lnTo>
                  <a:lnTo>
                    <a:pt x="13848" y="3963"/>
                  </a:lnTo>
                  <a:lnTo>
                    <a:pt x="13848" y="3963"/>
                  </a:lnTo>
                  <a:lnTo>
                    <a:pt x="13803" y="3462"/>
                  </a:lnTo>
                  <a:lnTo>
                    <a:pt x="13712" y="2961"/>
                  </a:lnTo>
                  <a:lnTo>
                    <a:pt x="13530" y="2551"/>
                  </a:lnTo>
                  <a:lnTo>
                    <a:pt x="13256" y="2187"/>
                  </a:lnTo>
                  <a:lnTo>
                    <a:pt x="12983" y="1822"/>
                  </a:lnTo>
                  <a:lnTo>
                    <a:pt x="12618" y="1549"/>
                  </a:lnTo>
                  <a:lnTo>
                    <a:pt x="12254" y="1321"/>
                  </a:lnTo>
                  <a:lnTo>
                    <a:pt x="11844" y="1185"/>
                  </a:lnTo>
                  <a:lnTo>
                    <a:pt x="11434" y="1048"/>
                  </a:lnTo>
                  <a:lnTo>
                    <a:pt x="10979" y="1002"/>
                  </a:lnTo>
                  <a:lnTo>
                    <a:pt x="10569" y="1002"/>
                  </a:lnTo>
                  <a:lnTo>
                    <a:pt x="10113" y="1093"/>
                  </a:lnTo>
                  <a:lnTo>
                    <a:pt x="9703" y="1230"/>
                  </a:lnTo>
                  <a:lnTo>
                    <a:pt x="9293" y="1458"/>
                  </a:lnTo>
                  <a:lnTo>
                    <a:pt x="8883" y="1777"/>
                  </a:lnTo>
                  <a:lnTo>
                    <a:pt x="8564" y="2141"/>
                  </a:lnTo>
                  <a:lnTo>
                    <a:pt x="8564" y="2141"/>
                  </a:lnTo>
                  <a:lnTo>
                    <a:pt x="8337" y="1640"/>
                  </a:lnTo>
                  <a:lnTo>
                    <a:pt x="8063" y="1185"/>
                  </a:lnTo>
                  <a:lnTo>
                    <a:pt x="8063" y="1185"/>
                  </a:lnTo>
                  <a:lnTo>
                    <a:pt x="8564" y="775"/>
                  </a:lnTo>
                  <a:lnTo>
                    <a:pt x="9065" y="456"/>
                  </a:lnTo>
                  <a:lnTo>
                    <a:pt x="9612" y="228"/>
                  </a:lnTo>
                  <a:lnTo>
                    <a:pt x="10159" y="46"/>
                  </a:lnTo>
                  <a:lnTo>
                    <a:pt x="10705" y="0"/>
                  </a:lnTo>
                  <a:lnTo>
                    <a:pt x="11297" y="46"/>
                  </a:lnTo>
                  <a:lnTo>
                    <a:pt x="11844" y="137"/>
                  </a:lnTo>
                  <a:lnTo>
                    <a:pt x="12391" y="319"/>
                  </a:lnTo>
                  <a:lnTo>
                    <a:pt x="12892" y="547"/>
                  </a:lnTo>
                  <a:lnTo>
                    <a:pt x="13347" y="866"/>
                  </a:lnTo>
                  <a:lnTo>
                    <a:pt x="13757" y="1230"/>
                  </a:lnTo>
                  <a:lnTo>
                    <a:pt x="14122" y="1686"/>
                  </a:lnTo>
                  <a:lnTo>
                    <a:pt x="14441" y="2187"/>
                  </a:lnTo>
                  <a:lnTo>
                    <a:pt x="14668" y="2733"/>
                  </a:lnTo>
                  <a:lnTo>
                    <a:pt x="14805" y="3325"/>
                  </a:lnTo>
                  <a:lnTo>
                    <a:pt x="14851" y="3963"/>
                  </a:lnTo>
                  <a:lnTo>
                    <a:pt x="14851" y="3963"/>
                  </a:lnTo>
                  <a:lnTo>
                    <a:pt x="14851" y="4373"/>
                  </a:lnTo>
                  <a:lnTo>
                    <a:pt x="14759" y="4738"/>
                  </a:lnTo>
                  <a:lnTo>
                    <a:pt x="14668" y="5148"/>
                  </a:lnTo>
                  <a:lnTo>
                    <a:pt x="14532" y="5512"/>
                  </a:lnTo>
                  <a:lnTo>
                    <a:pt x="14395" y="5831"/>
                  </a:lnTo>
                  <a:lnTo>
                    <a:pt x="14167" y="6195"/>
                  </a:lnTo>
                  <a:lnTo>
                    <a:pt x="13940" y="6469"/>
                  </a:lnTo>
                  <a:lnTo>
                    <a:pt x="13712" y="6742"/>
                  </a:lnTo>
                  <a:lnTo>
                    <a:pt x="13393" y="7015"/>
                  </a:lnTo>
                  <a:lnTo>
                    <a:pt x="13120" y="7243"/>
                  </a:lnTo>
                  <a:lnTo>
                    <a:pt x="12801" y="7425"/>
                  </a:lnTo>
                  <a:lnTo>
                    <a:pt x="12436" y="7607"/>
                  </a:lnTo>
                  <a:lnTo>
                    <a:pt x="12072" y="7744"/>
                  </a:lnTo>
                  <a:lnTo>
                    <a:pt x="11707" y="7835"/>
                  </a:lnTo>
                  <a:lnTo>
                    <a:pt x="11297" y="7881"/>
                  </a:lnTo>
                  <a:lnTo>
                    <a:pt x="10887" y="7926"/>
                  </a:lnTo>
                  <a:lnTo>
                    <a:pt x="10887" y="7926"/>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05" name="Google Shape;305;p28"/>
            <p:cNvSpPr/>
            <p:nvPr/>
          </p:nvSpPr>
          <p:spPr>
            <a:xfrm>
              <a:off x="5833075" y="3512300"/>
              <a:ext cx="97975" cy="97950"/>
            </a:xfrm>
            <a:custGeom>
              <a:avLst/>
              <a:gdLst/>
              <a:ahLst/>
              <a:cxnLst/>
              <a:rect l="l" t="t" r="r" b="b"/>
              <a:pathLst>
                <a:path w="3919" h="3918" fill="none" extrusionOk="0">
                  <a:moveTo>
                    <a:pt x="3918" y="1959"/>
                  </a:moveTo>
                  <a:lnTo>
                    <a:pt x="3918" y="1959"/>
                  </a:lnTo>
                  <a:lnTo>
                    <a:pt x="3918" y="2369"/>
                  </a:lnTo>
                  <a:lnTo>
                    <a:pt x="3782" y="2734"/>
                  </a:lnTo>
                  <a:lnTo>
                    <a:pt x="3599" y="3052"/>
                  </a:lnTo>
                  <a:lnTo>
                    <a:pt x="3372" y="3371"/>
                  </a:lnTo>
                  <a:lnTo>
                    <a:pt x="3053" y="3599"/>
                  </a:lnTo>
                  <a:lnTo>
                    <a:pt x="2734" y="3781"/>
                  </a:lnTo>
                  <a:lnTo>
                    <a:pt x="2370" y="3918"/>
                  </a:lnTo>
                  <a:lnTo>
                    <a:pt x="1960" y="3918"/>
                  </a:lnTo>
                  <a:lnTo>
                    <a:pt x="1960" y="3918"/>
                  </a:lnTo>
                  <a:lnTo>
                    <a:pt x="1504" y="3872"/>
                  </a:lnTo>
                  <a:lnTo>
                    <a:pt x="1094" y="3736"/>
                  </a:lnTo>
                  <a:lnTo>
                    <a:pt x="775" y="3554"/>
                  </a:lnTo>
                  <a:lnTo>
                    <a:pt x="502" y="3280"/>
                  </a:lnTo>
                  <a:lnTo>
                    <a:pt x="274" y="3007"/>
                  </a:lnTo>
                  <a:lnTo>
                    <a:pt x="92" y="2688"/>
                  </a:lnTo>
                  <a:lnTo>
                    <a:pt x="1" y="2324"/>
                  </a:lnTo>
                  <a:lnTo>
                    <a:pt x="1" y="1959"/>
                  </a:lnTo>
                  <a:lnTo>
                    <a:pt x="1" y="1595"/>
                  </a:lnTo>
                  <a:lnTo>
                    <a:pt x="92" y="1230"/>
                  </a:lnTo>
                  <a:lnTo>
                    <a:pt x="274" y="911"/>
                  </a:lnTo>
                  <a:lnTo>
                    <a:pt x="502" y="638"/>
                  </a:lnTo>
                  <a:lnTo>
                    <a:pt x="775" y="365"/>
                  </a:lnTo>
                  <a:lnTo>
                    <a:pt x="1094" y="183"/>
                  </a:lnTo>
                  <a:lnTo>
                    <a:pt x="1504" y="46"/>
                  </a:lnTo>
                  <a:lnTo>
                    <a:pt x="1960" y="0"/>
                  </a:lnTo>
                  <a:lnTo>
                    <a:pt x="1960" y="0"/>
                  </a:lnTo>
                  <a:lnTo>
                    <a:pt x="2370" y="0"/>
                  </a:lnTo>
                  <a:lnTo>
                    <a:pt x="2734" y="137"/>
                  </a:lnTo>
                  <a:lnTo>
                    <a:pt x="3053" y="319"/>
                  </a:lnTo>
                  <a:lnTo>
                    <a:pt x="3372" y="547"/>
                  </a:lnTo>
                  <a:lnTo>
                    <a:pt x="3599" y="866"/>
                  </a:lnTo>
                  <a:lnTo>
                    <a:pt x="3782" y="1185"/>
                  </a:lnTo>
                  <a:lnTo>
                    <a:pt x="3918" y="1549"/>
                  </a:lnTo>
                  <a:lnTo>
                    <a:pt x="3918" y="1959"/>
                  </a:lnTo>
                  <a:lnTo>
                    <a:pt x="3918" y="1959"/>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06" name="Google Shape;306;p28"/>
            <p:cNvSpPr/>
            <p:nvPr/>
          </p:nvSpPr>
          <p:spPr>
            <a:xfrm>
              <a:off x="6006175" y="3512300"/>
              <a:ext cx="97975" cy="97950"/>
            </a:xfrm>
            <a:custGeom>
              <a:avLst/>
              <a:gdLst/>
              <a:ahLst/>
              <a:cxnLst/>
              <a:rect l="l" t="t" r="r" b="b"/>
              <a:pathLst>
                <a:path w="3919" h="3918" fill="none" extrusionOk="0">
                  <a:moveTo>
                    <a:pt x="1" y="1959"/>
                  </a:moveTo>
                  <a:lnTo>
                    <a:pt x="1" y="1959"/>
                  </a:lnTo>
                  <a:lnTo>
                    <a:pt x="46" y="1549"/>
                  </a:lnTo>
                  <a:lnTo>
                    <a:pt x="137" y="1185"/>
                  </a:lnTo>
                  <a:lnTo>
                    <a:pt x="320" y="866"/>
                  </a:lnTo>
                  <a:lnTo>
                    <a:pt x="547" y="547"/>
                  </a:lnTo>
                  <a:lnTo>
                    <a:pt x="866" y="319"/>
                  </a:lnTo>
                  <a:lnTo>
                    <a:pt x="1185" y="137"/>
                  </a:lnTo>
                  <a:lnTo>
                    <a:pt x="1550" y="0"/>
                  </a:lnTo>
                  <a:lnTo>
                    <a:pt x="1959" y="0"/>
                  </a:lnTo>
                  <a:lnTo>
                    <a:pt x="1959" y="0"/>
                  </a:lnTo>
                  <a:lnTo>
                    <a:pt x="2415" y="46"/>
                  </a:lnTo>
                  <a:lnTo>
                    <a:pt x="2825" y="183"/>
                  </a:lnTo>
                  <a:lnTo>
                    <a:pt x="3144" y="365"/>
                  </a:lnTo>
                  <a:lnTo>
                    <a:pt x="3463" y="638"/>
                  </a:lnTo>
                  <a:lnTo>
                    <a:pt x="3645" y="911"/>
                  </a:lnTo>
                  <a:lnTo>
                    <a:pt x="3827" y="1230"/>
                  </a:lnTo>
                  <a:lnTo>
                    <a:pt x="3918" y="1595"/>
                  </a:lnTo>
                  <a:lnTo>
                    <a:pt x="3918" y="1959"/>
                  </a:lnTo>
                  <a:lnTo>
                    <a:pt x="3918" y="2324"/>
                  </a:lnTo>
                  <a:lnTo>
                    <a:pt x="3827" y="2688"/>
                  </a:lnTo>
                  <a:lnTo>
                    <a:pt x="3645" y="3007"/>
                  </a:lnTo>
                  <a:lnTo>
                    <a:pt x="3463" y="3280"/>
                  </a:lnTo>
                  <a:lnTo>
                    <a:pt x="3144" y="3554"/>
                  </a:lnTo>
                  <a:lnTo>
                    <a:pt x="2825" y="3736"/>
                  </a:lnTo>
                  <a:lnTo>
                    <a:pt x="2415" y="3872"/>
                  </a:lnTo>
                  <a:lnTo>
                    <a:pt x="1959" y="3918"/>
                  </a:lnTo>
                  <a:lnTo>
                    <a:pt x="1959" y="3918"/>
                  </a:lnTo>
                  <a:lnTo>
                    <a:pt x="1550" y="3918"/>
                  </a:lnTo>
                  <a:lnTo>
                    <a:pt x="1185" y="3781"/>
                  </a:lnTo>
                  <a:lnTo>
                    <a:pt x="866" y="3599"/>
                  </a:lnTo>
                  <a:lnTo>
                    <a:pt x="547" y="3371"/>
                  </a:lnTo>
                  <a:lnTo>
                    <a:pt x="320" y="3052"/>
                  </a:lnTo>
                  <a:lnTo>
                    <a:pt x="137" y="2734"/>
                  </a:lnTo>
                  <a:lnTo>
                    <a:pt x="46" y="2369"/>
                  </a:lnTo>
                  <a:lnTo>
                    <a:pt x="1" y="1959"/>
                  </a:lnTo>
                  <a:lnTo>
                    <a:pt x="1" y="1959"/>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07" name="Google Shape;307;p28"/>
            <p:cNvSpPr/>
            <p:nvPr/>
          </p:nvSpPr>
          <p:spPr>
            <a:xfrm>
              <a:off x="6006175" y="3561275"/>
              <a:ext cx="25" cy="25"/>
            </a:xfrm>
            <a:custGeom>
              <a:avLst/>
              <a:gdLst/>
              <a:ahLst/>
              <a:cxnLst/>
              <a:rect l="l" t="t" r="r" b="b"/>
              <a:pathLst>
                <a:path w="1" h="1" fill="none" extrusionOk="0">
                  <a:moveTo>
                    <a:pt x="1" y="0"/>
                  </a:moveTo>
                  <a:lnTo>
                    <a:pt x="1"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08" name="Google Shape;308;p28"/>
          <p:cNvGrpSpPr/>
          <p:nvPr/>
        </p:nvGrpSpPr>
        <p:grpSpPr>
          <a:xfrm rot="-5400000">
            <a:off x="3760236" y="-1180180"/>
            <a:ext cx="3491232" cy="2604287"/>
            <a:chOff x="5101975" y="1229000"/>
            <a:chExt cx="421375" cy="419100"/>
          </a:xfrm>
        </p:grpSpPr>
        <p:sp>
          <p:nvSpPr>
            <p:cNvPr id="309" name="Google Shape;309;p28"/>
            <p:cNvSpPr/>
            <p:nvPr/>
          </p:nvSpPr>
          <p:spPr>
            <a:xfrm>
              <a:off x="5152075" y="1377050"/>
              <a:ext cx="223225" cy="220950"/>
            </a:xfrm>
            <a:custGeom>
              <a:avLst/>
              <a:gdLst/>
              <a:ahLst/>
              <a:cxnLst/>
              <a:rect l="l" t="t" r="r" b="b"/>
              <a:pathLst>
                <a:path w="8929" h="8838" extrusionOk="0">
                  <a:moveTo>
                    <a:pt x="4465" y="957"/>
                  </a:moveTo>
                  <a:lnTo>
                    <a:pt x="5011" y="1002"/>
                  </a:lnTo>
                  <a:lnTo>
                    <a:pt x="5558" y="1139"/>
                  </a:lnTo>
                  <a:lnTo>
                    <a:pt x="6059" y="1367"/>
                  </a:lnTo>
                  <a:lnTo>
                    <a:pt x="6514" y="1640"/>
                  </a:lnTo>
                  <a:lnTo>
                    <a:pt x="5102" y="3098"/>
                  </a:lnTo>
                  <a:lnTo>
                    <a:pt x="4783" y="3007"/>
                  </a:lnTo>
                  <a:lnTo>
                    <a:pt x="4465" y="2961"/>
                  </a:lnTo>
                  <a:lnTo>
                    <a:pt x="4146" y="3007"/>
                  </a:lnTo>
                  <a:lnTo>
                    <a:pt x="3827" y="3098"/>
                  </a:lnTo>
                  <a:lnTo>
                    <a:pt x="2369" y="1640"/>
                  </a:lnTo>
                  <a:lnTo>
                    <a:pt x="2870" y="1367"/>
                  </a:lnTo>
                  <a:lnTo>
                    <a:pt x="3371" y="1139"/>
                  </a:lnTo>
                  <a:lnTo>
                    <a:pt x="3918" y="1002"/>
                  </a:lnTo>
                  <a:lnTo>
                    <a:pt x="4465" y="957"/>
                  </a:lnTo>
                  <a:close/>
                  <a:moveTo>
                    <a:pt x="4465" y="3918"/>
                  </a:moveTo>
                  <a:lnTo>
                    <a:pt x="4647" y="3963"/>
                  </a:lnTo>
                  <a:lnTo>
                    <a:pt x="4829" y="4100"/>
                  </a:lnTo>
                  <a:lnTo>
                    <a:pt x="4920" y="4237"/>
                  </a:lnTo>
                  <a:lnTo>
                    <a:pt x="4966" y="4419"/>
                  </a:lnTo>
                  <a:lnTo>
                    <a:pt x="4920" y="4601"/>
                  </a:lnTo>
                  <a:lnTo>
                    <a:pt x="4829" y="4783"/>
                  </a:lnTo>
                  <a:lnTo>
                    <a:pt x="4647" y="4920"/>
                  </a:lnTo>
                  <a:lnTo>
                    <a:pt x="4419" y="4920"/>
                  </a:lnTo>
                  <a:lnTo>
                    <a:pt x="4282" y="4874"/>
                  </a:lnTo>
                  <a:lnTo>
                    <a:pt x="4100" y="4783"/>
                  </a:lnTo>
                  <a:lnTo>
                    <a:pt x="4009" y="4647"/>
                  </a:lnTo>
                  <a:lnTo>
                    <a:pt x="3964" y="4464"/>
                  </a:lnTo>
                  <a:lnTo>
                    <a:pt x="4009" y="4282"/>
                  </a:lnTo>
                  <a:lnTo>
                    <a:pt x="4100" y="4100"/>
                  </a:lnTo>
                  <a:lnTo>
                    <a:pt x="4282" y="3963"/>
                  </a:lnTo>
                  <a:lnTo>
                    <a:pt x="4465" y="3918"/>
                  </a:lnTo>
                  <a:close/>
                  <a:moveTo>
                    <a:pt x="1686" y="2369"/>
                  </a:moveTo>
                  <a:lnTo>
                    <a:pt x="3144" y="3781"/>
                  </a:lnTo>
                  <a:lnTo>
                    <a:pt x="3007" y="4100"/>
                  </a:lnTo>
                  <a:lnTo>
                    <a:pt x="2961" y="4419"/>
                  </a:lnTo>
                  <a:lnTo>
                    <a:pt x="3007" y="4738"/>
                  </a:lnTo>
                  <a:lnTo>
                    <a:pt x="3144" y="5057"/>
                  </a:lnTo>
                  <a:lnTo>
                    <a:pt x="1686" y="6514"/>
                  </a:lnTo>
                  <a:lnTo>
                    <a:pt x="1413" y="6013"/>
                  </a:lnTo>
                  <a:lnTo>
                    <a:pt x="1185" y="5512"/>
                  </a:lnTo>
                  <a:lnTo>
                    <a:pt x="1048" y="4965"/>
                  </a:lnTo>
                  <a:lnTo>
                    <a:pt x="1003" y="4419"/>
                  </a:lnTo>
                  <a:lnTo>
                    <a:pt x="1048" y="3872"/>
                  </a:lnTo>
                  <a:lnTo>
                    <a:pt x="1185" y="3371"/>
                  </a:lnTo>
                  <a:lnTo>
                    <a:pt x="1367" y="2825"/>
                  </a:lnTo>
                  <a:lnTo>
                    <a:pt x="1686" y="2369"/>
                  </a:lnTo>
                  <a:close/>
                  <a:moveTo>
                    <a:pt x="7243" y="2369"/>
                  </a:moveTo>
                  <a:lnTo>
                    <a:pt x="7517" y="2825"/>
                  </a:lnTo>
                  <a:lnTo>
                    <a:pt x="7744" y="3326"/>
                  </a:lnTo>
                  <a:lnTo>
                    <a:pt x="7881" y="3872"/>
                  </a:lnTo>
                  <a:lnTo>
                    <a:pt x="7927" y="4419"/>
                  </a:lnTo>
                  <a:lnTo>
                    <a:pt x="7881" y="4965"/>
                  </a:lnTo>
                  <a:lnTo>
                    <a:pt x="7744" y="5512"/>
                  </a:lnTo>
                  <a:lnTo>
                    <a:pt x="7517" y="6013"/>
                  </a:lnTo>
                  <a:lnTo>
                    <a:pt x="7243" y="6514"/>
                  </a:lnTo>
                  <a:lnTo>
                    <a:pt x="5786" y="5057"/>
                  </a:lnTo>
                  <a:lnTo>
                    <a:pt x="5922" y="4738"/>
                  </a:lnTo>
                  <a:lnTo>
                    <a:pt x="5922" y="4419"/>
                  </a:lnTo>
                  <a:lnTo>
                    <a:pt x="5922" y="4100"/>
                  </a:lnTo>
                  <a:lnTo>
                    <a:pt x="5786" y="3781"/>
                  </a:lnTo>
                  <a:lnTo>
                    <a:pt x="7243" y="2369"/>
                  </a:lnTo>
                  <a:close/>
                  <a:moveTo>
                    <a:pt x="5102" y="5785"/>
                  </a:moveTo>
                  <a:lnTo>
                    <a:pt x="6514" y="7198"/>
                  </a:lnTo>
                  <a:lnTo>
                    <a:pt x="6059" y="7516"/>
                  </a:lnTo>
                  <a:lnTo>
                    <a:pt x="5558" y="7699"/>
                  </a:lnTo>
                  <a:lnTo>
                    <a:pt x="5011" y="7835"/>
                  </a:lnTo>
                  <a:lnTo>
                    <a:pt x="4465" y="7881"/>
                  </a:lnTo>
                  <a:lnTo>
                    <a:pt x="3918" y="7835"/>
                  </a:lnTo>
                  <a:lnTo>
                    <a:pt x="3371" y="7699"/>
                  </a:lnTo>
                  <a:lnTo>
                    <a:pt x="2870" y="7516"/>
                  </a:lnTo>
                  <a:lnTo>
                    <a:pt x="2369" y="7198"/>
                  </a:lnTo>
                  <a:lnTo>
                    <a:pt x="3827" y="5785"/>
                  </a:lnTo>
                  <a:lnTo>
                    <a:pt x="4146" y="5877"/>
                  </a:lnTo>
                  <a:lnTo>
                    <a:pt x="4465" y="5922"/>
                  </a:lnTo>
                  <a:lnTo>
                    <a:pt x="4783" y="5877"/>
                  </a:lnTo>
                  <a:lnTo>
                    <a:pt x="5102" y="5785"/>
                  </a:lnTo>
                  <a:close/>
                  <a:moveTo>
                    <a:pt x="4009" y="0"/>
                  </a:moveTo>
                  <a:lnTo>
                    <a:pt x="3554" y="91"/>
                  </a:lnTo>
                  <a:lnTo>
                    <a:pt x="3144" y="183"/>
                  </a:lnTo>
                  <a:lnTo>
                    <a:pt x="2734" y="319"/>
                  </a:lnTo>
                  <a:lnTo>
                    <a:pt x="2324" y="501"/>
                  </a:lnTo>
                  <a:lnTo>
                    <a:pt x="1959" y="729"/>
                  </a:lnTo>
                  <a:lnTo>
                    <a:pt x="1640" y="1002"/>
                  </a:lnTo>
                  <a:lnTo>
                    <a:pt x="1321" y="1276"/>
                  </a:lnTo>
                  <a:lnTo>
                    <a:pt x="1048" y="1595"/>
                  </a:lnTo>
                  <a:lnTo>
                    <a:pt x="775" y="1959"/>
                  </a:lnTo>
                  <a:lnTo>
                    <a:pt x="547" y="2323"/>
                  </a:lnTo>
                  <a:lnTo>
                    <a:pt x="365" y="2688"/>
                  </a:lnTo>
                  <a:lnTo>
                    <a:pt x="228" y="3098"/>
                  </a:lnTo>
                  <a:lnTo>
                    <a:pt x="92" y="3553"/>
                  </a:lnTo>
                  <a:lnTo>
                    <a:pt x="46" y="3963"/>
                  </a:lnTo>
                  <a:lnTo>
                    <a:pt x="0" y="4419"/>
                  </a:lnTo>
                  <a:lnTo>
                    <a:pt x="46" y="4965"/>
                  </a:lnTo>
                  <a:lnTo>
                    <a:pt x="137" y="5467"/>
                  </a:lnTo>
                  <a:lnTo>
                    <a:pt x="274" y="5922"/>
                  </a:lnTo>
                  <a:lnTo>
                    <a:pt x="456" y="6378"/>
                  </a:lnTo>
                  <a:lnTo>
                    <a:pt x="638" y="6742"/>
                  </a:lnTo>
                  <a:lnTo>
                    <a:pt x="912" y="7106"/>
                  </a:lnTo>
                  <a:lnTo>
                    <a:pt x="1185" y="7471"/>
                  </a:lnTo>
                  <a:lnTo>
                    <a:pt x="1458" y="7744"/>
                  </a:lnTo>
                  <a:lnTo>
                    <a:pt x="1777" y="8017"/>
                  </a:lnTo>
                  <a:lnTo>
                    <a:pt x="2141" y="8245"/>
                  </a:lnTo>
                  <a:lnTo>
                    <a:pt x="2506" y="8427"/>
                  </a:lnTo>
                  <a:lnTo>
                    <a:pt x="2870" y="8564"/>
                  </a:lnTo>
                  <a:lnTo>
                    <a:pt x="3235" y="8701"/>
                  </a:lnTo>
                  <a:lnTo>
                    <a:pt x="3645" y="8792"/>
                  </a:lnTo>
                  <a:lnTo>
                    <a:pt x="4055" y="8837"/>
                  </a:lnTo>
                  <a:lnTo>
                    <a:pt x="4875" y="8837"/>
                  </a:lnTo>
                  <a:lnTo>
                    <a:pt x="5285" y="8792"/>
                  </a:lnTo>
                  <a:lnTo>
                    <a:pt x="5649" y="8701"/>
                  </a:lnTo>
                  <a:lnTo>
                    <a:pt x="6059" y="8564"/>
                  </a:lnTo>
                  <a:lnTo>
                    <a:pt x="6423" y="8427"/>
                  </a:lnTo>
                  <a:lnTo>
                    <a:pt x="6788" y="8245"/>
                  </a:lnTo>
                  <a:lnTo>
                    <a:pt x="7152" y="8017"/>
                  </a:lnTo>
                  <a:lnTo>
                    <a:pt x="7471" y="7744"/>
                  </a:lnTo>
                  <a:lnTo>
                    <a:pt x="7744" y="7471"/>
                  </a:lnTo>
                  <a:lnTo>
                    <a:pt x="8018" y="7106"/>
                  </a:lnTo>
                  <a:lnTo>
                    <a:pt x="8245" y="6742"/>
                  </a:lnTo>
                  <a:lnTo>
                    <a:pt x="8473" y="6378"/>
                  </a:lnTo>
                  <a:lnTo>
                    <a:pt x="8655" y="5922"/>
                  </a:lnTo>
                  <a:lnTo>
                    <a:pt x="8792" y="5467"/>
                  </a:lnTo>
                  <a:lnTo>
                    <a:pt x="8883" y="4965"/>
                  </a:lnTo>
                  <a:lnTo>
                    <a:pt x="8929" y="4419"/>
                  </a:lnTo>
                  <a:lnTo>
                    <a:pt x="8883" y="3963"/>
                  </a:lnTo>
                  <a:lnTo>
                    <a:pt x="8838" y="3553"/>
                  </a:lnTo>
                  <a:lnTo>
                    <a:pt x="8701" y="3098"/>
                  </a:lnTo>
                  <a:lnTo>
                    <a:pt x="8564" y="2688"/>
                  </a:lnTo>
                  <a:lnTo>
                    <a:pt x="8382" y="2323"/>
                  </a:lnTo>
                  <a:lnTo>
                    <a:pt x="8154" y="1959"/>
                  </a:lnTo>
                  <a:lnTo>
                    <a:pt x="7881" y="1595"/>
                  </a:lnTo>
                  <a:lnTo>
                    <a:pt x="7608" y="1276"/>
                  </a:lnTo>
                  <a:lnTo>
                    <a:pt x="7289" y="1002"/>
                  </a:lnTo>
                  <a:lnTo>
                    <a:pt x="6970" y="729"/>
                  </a:lnTo>
                  <a:lnTo>
                    <a:pt x="6606" y="501"/>
                  </a:lnTo>
                  <a:lnTo>
                    <a:pt x="6196" y="319"/>
                  </a:lnTo>
                  <a:lnTo>
                    <a:pt x="5786" y="183"/>
                  </a:lnTo>
                  <a:lnTo>
                    <a:pt x="5376" y="91"/>
                  </a:lnTo>
                  <a:lnTo>
                    <a:pt x="4920"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0" name="Google Shape;310;p28"/>
            <p:cNvSpPr/>
            <p:nvPr/>
          </p:nvSpPr>
          <p:spPr>
            <a:xfrm>
              <a:off x="5152075" y="1377050"/>
              <a:ext cx="223225" cy="220950"/>
            </a:xfrm>
            <a:custGeom>
              <a:avLst/>
              <a:gdLst/>
              <a:ahLst/>
              <a:cxnLst/>
              <a:rect l="l" t="t" r="r" b="b"/>
              <a:pathLst>
                <a:path w="8929" h="8838" fill="none" extrusionOk="0">
                  <a:moveTo>
                    <a:pt x="4465" y="0"/>
                  </a:moveTo>
                  <a:lnTo>
                    <a:pt x="4465" y="0"/>
                  </a:lnTo>
                  <a:lnTo>
                    <a:pt x="4009" y="0"/>
                  </a:lnTo>
                  <a:lnTo>
                    <a:pt x="3554" y="91"/>
                  </a:lnTo>
                  <a:lnTo>
                    <a:pt x="3144" y="183"/>
                  </a:lnTo>
                  <a:lnTo>
                    <a:pt x="2734" y="319"/>
                  </a:lnTo>
                  <a:lnTo>
                    <a:pt x="2324" y="501"/>
                  </a:lnTo>
                  <a:lnTo>
                    <a:pt x="1959" y="729"/>
                  </a:lnTo>
                  <a:lnTo>
                    <a:pt x="1640" y="1002"/>
                  </a:lnTo>
                  <a:lnTo>
                    <a:pt x="1321" y="1276"/>
                  </a:lnTo>
                  <a:lnTo>
                    <a:pt x="1048" y="1595"/>
                  </a:lnTo>
                  <a:lnTo>
                    <a:pt x="775" y="1959"/>
                  </a:lnTo>
                  <a:lnTo>
                    <a:pt x="547" y="2323"/>
                  </a:lnTo>
                  <a:lnTo>
                    <a:pt x="365" y="2688"/>
                  </a:lnTo>
                  <a:lnTo>
                    <a:pt x="228" y="3098"/>
                  </a:lnTo>
                  <a:lnTo>
                    <a:pt x="92" y="3553"/>
                  </a:lnTo>
                  <a:lnTo>
                    <a:pt x="46" y="3963"/>
                  </a:lnTo>
                  <a:lnTo>
                    <a:pt x="0" y="4419"/>
                  </a:lnTo>
                  <a:lnTo>
                    <a:pt x="0" y="4419"/>
                  </a:lnTo>
                  <a:lnTo>
                    <a:pt x="46" y="4965"/>
                  </a:lnTo>
                  <a:lnTo>
                    <a:pt x="137" y="5467"/>
                  </a:lnTo>
                  <a:lnTo>
                    <a:pt x="274" y="5922"/>
                  </a:lnTo>
                  <a:lnTo>
                    <a:pt x="456" y="6378"/>
                  </a:lnTo>
                  <a:lnTo>
                    <a:pt x="638" y="6742"/>
                  </a:lnTo>
                  <a:lnTo>
                    <a:pt x="912" y="7106"/>
                  </a:lnTo>
                  <a:lnTo>
                    <a:pt x="1185" y="7471"/>
                  </a:lnTo>
                  <a:lnTo>
                    <a:pt x="1458" y="7744"/>
                  </a:lnTo>
                  <a:lnTo>
                    <a:pt x="1777" y="8017"/>
                  </a:lnTo>
                  <a:lnTo>
                    <a:pt x="2141" y="8245"/>
                  </a:lnTo>
                  <a:lnTo>
                    <a:pt x="2506" y="8427"/>
                  </a:lnTo>
                  <a:lnTo>
                    <a:pt x="2870" y="8564"/>
                  </a:lnTo>
                  <a:lnTo>
                    <a:pt x="3235" y="8701"/>
                  </a:lnTo>
                  <a:lnTo>
                    <a:pt x="3645" y="8792"/>
                  </a:lnTo>
                  <a:lnTo>
                    <a:pt x="4055" y="8837"/>
                  </a:lnTo>
                  <a:lnTo>
                    <a:pt x="4465" y="8837"/>
                  </a:lnTo>
                  <a:lnTo>
                    <a:pt x="4875" y="8837"/>
                  </a:lnTo>
                  <a:lnTo>
                    <a:pt x="5285" y="8792"/>
                  </a:lnTo>
                  <a:lnTo>
                    <a:pt x="5649" y="8701"/>
                  </a:lnTo>
                  <a:lnTo>
                    <a:pt x="6059" y="8564"/>
                  </a:lnTo>
                  <a:lnTo>
                    <a:pt x="6423" y="8427"/>
                  </a:lnTo>
                  <a:lnTo>
                    <a:pt x="6788" y="8245"/>
                  </a:lnTo>
                  <a:lnTo>
                    <a:pt x="7152" y="8017"/>
                  </a:lnTo>
                  <a:lnTo>
                    <a:pt x="7471" y="7744"/>
                  </a:lnTo>
                  <a:lnTo>
                    <a:pt x="7744" y="7471"/>
                  </a:lnTo>
                  <a:lnTo>
                    <a:pt x="8018" y="7106"/>
                  </a:lnTo>
                  <a:lnTo>
                    <a:pt x="8245" y="6742"/>
                  </a:lnTo>
                  <a:lnTo>
                    <a:pt x="8473" y="6378"/>
                  </a:lnTo>
                  <a:lnTo>
                    <a:pt x="8655" y="5922"/>
                  </a:lnTo>
                  <a:lnTo>
                    <a:pt x="8792" y="5467"/>
                  </a:lnTo>
                  <a:lnTo>
                    <a:pt x="8883" y="4965"/>
                  </a:lnTo>
                  <a:lnTo>
                    <a:pt x="8929" y="4419"/>
                  </a:lnTo>
                  <a:lnTo>
                    <a:pt x="8929" y="4419"/>
                  </a:lnTo>
                  <a:lnTo>
                    <a:pt x="8883" y="3963"/>
                  </a:lnTo>
                  <a:lnTo>
                    <a:pt x="8838" y="3553"/>
                  </a:lnTo>
                  <a:lnTo>
                    <a:pt x="8701" y="3098"/>
                  </a:lnTo>
                  <a:lnTo>
                    <a:pt x="8564" y="2688"/>
                  </a:lnTo>
                  <a:lnTo>
                    <a:pt x="8382" y="2323"/>
                  </a:lnTo>
                  <a:lnTo>
                    <a:pt x="8154" y="1959"/>
                  </a:lnTo>
                  <a:lnTo>
                    <a:pt x="7881" y="1595"/>
                  </a:lnTo>
                  <a:lnTo>
                    <a:pt x="7608" y="1276"/>
                  </a:lnTo>
                  <a:lnTo>
                    <a:pt x="7289" y="1002"/>
                  </a:lnTo>
                  <a:lnTo>
                    <a:pt x="6970" y="729"/>
                  </a:lnTo>
                  <a:lnTo>
                    <a:pt x="6606" y="501"/>
                  </a:lnTo>
                  <a:lnTo>
                    <a:pt x="6196" y="319"/>
                  </a:lnTo>
                  <a:lnTo>
                    <a:pt x="5786" y="183"/>
                  </a:lnTo>
                  <a:lnTo>
                    <a:pt x="5376" y="91"/>
                  </a:lnTo>
                  <a:lnTo>
                    <a:pt x="4920" y="0"/>
                  </a:lnTo>
                  <a:lnTo>
                    <a:pt x="4465" y="0"/>
                  </a:lnTo>
                  <a:lnTo>
                    <a:pt x="4465"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1" name="Google Shape;311;p28"/>
            <p:cNvSpPr/>
            <p:nvPr/>
          </p:nvSpPr>
          <p:spPr>
            <a:xfrm>
              <a:off x="5211300" y="1400950"/>
              <a:ext cx="103650" cy="53550"/>
            </a:xfrm>
            <a:custGeom>
              <a:avLst/>
              <a:gdLst/>
              <a:ahLst/>
              <a:cxnLst/>
              <a:rect l="l" t="t" r="r" b="b"/>
              <a:pathLst>
                <a:path w="4146" h="2142" fill="none" extrusionOk="0">
                  <a:moveTo>
                    <a:pt x="4145" y="684"/>
                  </a:moveTo>
                  <a:lnTo>
                    <a:pt x="2733" y="2142"/>
                  </a:lnTo>
                  <a:lnTo>
                    <a:pt x="2733" y="2142"/>
                  </a:lnTo>
                  <a:lnTo>
                    <a:pt x="2414" y="2051"/>
                  </a:lnTo>
                  <a:lnTo>
                    <a:pt x="2096" y="2005"/>
                  </a:lnTo>
                  <a:lnTo>
                    <a:pt x="1777" y="2051"/>
                  </a:lnTo>
                  <a:lnTo>
                    <a:pt x="1458" y="2142"/>
                  </a:lnTo>
                  <a:lnTo>
                    <a:pt x="0" y="684"/>
                  </a:lnTo>
                  <a:lnTo>
                    <a:pt x="0" y="684"/>
                  </a:lnTo>
                  <a:lnTo>
                    <a:pt x="501" y="411"/>
                  </a:lnTo>
                  <a:lnTo>
                    <a:pt x="1002" y="183"/>
                  </a:lnTo>
                  <a:lnTo>
                    <a:pt x="1549" y="46"/>
                  </a:lnTo>
                  <a:lnTo>
                    <a:pt x="2096" y="1"/>
                  </a:lnTo>
                  <a:lnTo>
                    <a:pt x="2642" y="46"/>
                  </a:lnTo>
                  <a:lnTo>
                    <a:pt x="3189" y="183"/>
                  </a:lnTo>
                  <a:lnTo>
                    <a:pt x="3690" y="411"/>
                  </a:lnTo>
                  <a:lnTo>
                    <a:pt x="4145" y="684"/>
                  </a:lnTo>
                  <a:lnTo>
                    <a:pt x="4145" y="684"/>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2" name="Google Shape;312;p28"/>
            <p:cNvSpPr/>
            <p:nvPr/>
          </p:nvSpPr>
          <p:spPr>
            <a:xfrm>
              <a:off x="5251150" y="1474975"/>
              <a:ext cx="25075" cy="25075"/>
            </a:xfrm>
            <a:custGeom>
              <a:avLst/>
              <a:gdLst/>
              <a:ahLst/>
              <a:cxnLst/>
              <a:rect l="l" t="t" r="r" b="b"/>
              <a:pathLst>
                <a:path w="1003" h="1003" fill="none" extrusionOk="0">
                  <a:moveTo>
                    <a:pt x="137" y="183"/>
                  </a:moveTo>
                  <a:lnTo>
                    <a:pt x="137" y="183"/>
                  </a:lnTo>
                  <a:lnTo>
                    <a:pt x="319" y="46"/>
                  </a:lnTo>
                  <a:lnTo>
                    <a:pt x="502" y="1"/>
                  </a:lnTo>
                  <a:lnTo>
                    <a:pt x="684" y="46"/>
                  </a:lnTo>
                  <a:lnTo>
                    <a:pt x="866" y="183"/>
                  </a:lnTo>
                  <a:lnTo>
                    <a:pt x="866" y="183"/>
                  </a:lnTo>
                  <a:lnTo>
                    <a:pt x="957" y="320"/>
                  </a:lnTo>
                  <a:lnTo>
                    <a:pt x="1003" y="502"/>
                  </a:lnTo>
                  <a:lnTo>
                    <a:pt x="957" y="684"/>
                  </a:lnTo>
                  <a:lnTo>
                    <a:pt x="866" y="866"/>
                  </a:lnTo>
                  <a:lnTo>
                    <a:pt x="866" y="866"/>
                  </a:lnTo>
                  <a:lnTo>
                    <a:pt x="684" y="1003"/>
                  </a:lnTo>
                  <a:lnTo>
                    <a:pt x="456" y="1003"/>
                  </a:lnTo>
                  <a:lnTo>
                    <a:pt x="319" y="957"/>
                  </a:lnTo>
                  <a:lnTo>
                    <a:pt x="137" y="866"/>
                  </a:lnTo>
                  <a:lnTo>
                    <a:pt x="46" y="730"/>
                  </a:lnTo>
                  <a:lnTo>
                    <a:pt x="1" y="547"/>
                  </a:lnTo>
                  <a:lnTo>
                    <a:pt x="46" y="365"/>
                  </a:lnTo>
                  <a:lnTo>
                    <a:pt x="137" y="183"/>
                  </a:lnTo>
                  <a:lnTo>
                    <a:pt x="137" y="183"/>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3" name="Google Shape;313;p28"/>
            <p:cNvSpPr/>
            <p:nvPr/>
          </p:nvSpPr>
          <p:spPr>
            <a:xfrm>
              <a:off x="5177125" y="1436275"/>
              <a:ext cx="53550" cy="103650"/>
            </a:xfrm>
            <a:custGeom>
              <a:avLst/>
              <a:gdLst/>
              <a:ahLst/>
              <a:cxnLst/>
              <a:rect l="l" t="t" r="r" b="b"/>
              <a:pathLst>
                <a:path w="2142" h="4146" fill="none" extrusionOk="0">
                  <a:moveTo>
                    <a:pt x="684" y="0"/>
                  </a:moveTo>
                  <a:lnTo>
                    <a:pt x="2142" y="1412"/>
                  </a:lnTo>
                  <a:lnTo>
                    <a:pt x="2142" y="1412"/>
                  </a:lnTo>
                  <a:lnTo>
                    <a:pt x="2005" y="1731"/>
                  </a:lnTo>
                  <a:lnTo>
                    <a:pt x="1959" y="2050"/>
                  </a:lnTo>
                  <a:lnTo>
                    <a:pt x="2005" y="2369"/>
                  </a:lnTo>
                  <a:lnTo>
                    <a:pt x="2142" y="2688"/>
                  </a:lnTo>
                  <a:lnTo>
                    <a:pt x="684" y="4145"/>
                  </a:lnTo>
                  <a:lnTo>
                    <a:pt x="684" y="4145"/>
                  </a:lnTo>
                  <a:lnTo>
                    <a:pt x="411" y="3644"/>
                  </a:lnTo>
                  <a:lnTo>
                    <a:pt x="183" y="3143"/>
                  </a:lnTo>
                  <a:lnTo>
                    <a:pt x="46" y="2596"/>
                  </a:lnTo>
                  <a:lnTo>
                    <a:pt x="1" y="2050"/>
                  </a:lnTo>
                  <a:lnTo>
                    <a:pt x="46" y="1503"/>
                  </a:lnTo>
                  <a:lnTo>
                    <a:pt x="183" y="1002"/>
                  </a:lnTo>
                  <a:lnTo>
                    <a:pt x="365" y="456"/>
                  </a:lnTo>
                  <a:lnTo>
                    <a:pt x="684" y="0"/>
                  </a:lnTo>
                  <a:lnTo>
                    <a:pt x="684"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4" name="Google Shape;314;p28"/>
            <p:cNvSpPr/>
            <p:nvPr/>
          </p:nvSpPr>
          <p:spPr>
            <a:xfrm>
              <a:off x="5211300" y="1521675"/>
              <a:ext cx="103650" cy="52400"/>
            </a:xfrm>
            <a:custGeom>
              <a:avLst/>
              <a:gdLst/>
              <a:ahLst/>
              <a:cxnLst/>
              <a:rect l="l" t="t" r="r" b="b"/>
              <a:pathLst>
                <a:path w="4146" h="2096" fill="none" extrusionOk="0">
                  <a:moveTo>
                    <a:pt x="0" y="1413"/>
                  </a:moveTo>
                  <a:lnTo>
                    <a:pt x="1458" y="0"/>
                  </a:lnTo>
                  <a:lnTo>
                    <a:pt x="1458" y="0"/>
                  </a:lnTo>
                  <a:lnTo>
                    <a:pt x="1777" y="92"/>
                  </a:lnTo>
                  <a:lnTo>
                    <a:pt x="2096" y="137"/>
                  </a:lnTo>
                  <a:lnTo>
                    <a:pt x="2414" y="92"/>
                  </a:lnTo>
                  <a:lnTo>
                    <a:pt x="2733" y="0"/>
                  </a:lnTo>
                  <a:lnTo>
                    <a:pt x="4145" y="1413"/>
                  </a:lnTo>
                  <a:lnTo>
                    <a:pt x="4145" y="1413"/>
                  </a:lnTo>
                  <a:lnTo>
                    <a:pt x="3690" y="1731"/>
                  </a:lnTo>
                  <a:lnTo>
                    <a:pt x="3189" y="1914"/>
                  </a:lnTo>
                  <a:lnTo>
                    <a:pt x="2642" y="2050"/>
                  </a:lnTo>
                  <a:lnTo>
                    <a:pt x="2096" y="2096"/>
                  </a:lnTo>
                  <a:lnTo>
                    <a:pt x="1549" y="2050"/>
                  </a:lnTo>
                  <a:lnTo>
                    <a:pt x="1002" y="1914"/>
                  </a:lnTo>
                  <a:lnTo>
                    <a:pt x="501" y="1731"/>
                  </a:lnTo>
                  <a:lnTo>
                    <a:pt x="0" y="1413"/>
                  </a:lnTo>
                  <a:lnTo>
                    <a:pt x="0" y="1413"/>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5" name="Google Shape;315;p28"/>
            <p:cNvSpPr/>
            <p:nvPr/>
          </p:nvSpPr>
          <p:spPr>
            <a:xfrm>
              <a:off x="5296700" y="1436275"/>
              <a:ext cx="53550" cy="103650"/>
            </a:xfrm>
            <a:custGeom>
              <a:avLst/>
              <a:gdLst/>
              <a:ahLst/>
              <a:cxnLst/>
              <a:rect l="l" t="t" r="r" b="b"/>
              <a:pathLst>
                <a:path w="2142" h="4146" fill="none" extrusionOk="0">
                  <a:moveTo>
                    <a:pt x="1458" y="4145"/>
                  </a:moveTo>
                  <a:lnTo>
                    <a:pt x="1" y="2688"/>
                  </a:lnTo>
                  <a:lnTo>
                    <a:pt x="1" y="2688"/>
                  </a:lnTo>
                  <a:lnTo>
                    <a:pt x="137" y="2369"/>
                  </a:lnTo>
                  <a:lnTo>
                    <a:pt x="137" y="2050"/>
                  </a:lnTo>
                  <a:lnTo>
                    <a:pt x="137" y="1731"/>
                  </a:lnTo>
                  <a:lnTo>
                    <a:pt x="1" y="1412"/>
                  </a:lnTo>
                  <a:lnTo>
                    <a:pt x="1458" y="0"/>
                  </a:lnTo>
                  <a:lnTo>
                    <a:pt x="1458" y="0"/>
                  </a:lnTo>
                  <a:lnTo>
                    <a:pt x="1732" y="456"/>
                  </a:lnTo>
                  <a:lnTo>
                    <a:pt x="1959" y="957"/>
                  </a:lnTo>
                  <a:lnTo>
                    <a:pt x="2096" y="1503"/>
                  </a:lnTo>
                  <a:lnTo>
                    <a:pt x="2142" y="2050"/>
                  </a:lnTo>
                  <a:lnTo>
                    <a:pt x="2096" y="2596"/>
                  </a:lnTo>
                  <a:lnTo>
                    <a:pt x="1959" y="3143"/>
                  </a:lnTo>
                  <a:lnTo>
                    <a:pt x="1732" y="3644"/>
                  </a:lnTo>
                  <a:lnTo>
                    <a:pt x="1458" y="4145"/>
                  </a:lnTo>
                  <a:lnTo>
                    <a:pt x="1458" y="4145"/>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6" name="Google Shape;316;p28"/>
            <p:cNvSpPr/>
            <p:nvPr/>
          </p:nvSpPr>
          <p:spPr>
            <a:xfrm>
              <a:off x="5333150" y="1539900"/>
              <a:ext cx="25" cy="25"/>
            </a:xfrm>
            <a:custGeom>
              <a:avLst/>
              <a:gdLst/>
              <a:ahLst/>
              <a:cxnLst/>
              <a:rect l="l" t="t" r="r" b="b"/>
              <a:pathLst>
                <a:path w="1" h="1" fill="none" extrusionOk="0">
                  <a:moveTo>
                    <a:pt x="0" y="0"/>
                  </a:moveTo>
                  <a:lnTo>
                    <a:pt x="0"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7" name="Google Shape;317;p28"/>
            <p:cNvSpPr/>
            <p:nvPr/>
          </p:nvSpPr>
          <p:spPr>
            <a:xfrm>
              <a:off x="5101975" y="1229000"/>
              <a:ext cx="421375" cy="419100"/>
            </a:xfrm>
            <a:custGeom>
              <a:avLst/>
              <a:gdLst/>
              <a:ahLst/>
              <a:cxnLst/>
              <a:rect l="l" t="t" r="r" b="b"/>
              <a:pathLst>
                <a:path w="16855" h="16764" extrusionOk="0">
                  <a:moveTo>
                    <a:pt x="13894" y="957"/>
                  </a:moveTo>
                  <a:lnTo>
                    <a:pt x="14258" y="1003"/>
                  </a:lnTo>
                  <a:lnTo>
                    <a:pt x="14668" y="1139"/>
                  </a:lnTo>
                  <a:lnTo>
                    <a:pt x="14987" y="1322"/>
                  </a:lnTo>
                  <a:lnTo>
                    <a:pt x="15260" y="1549"/>
                  </a:lnTo>
                  <a:lnTo>
                    <a:pt x="15534" y="1823"/>
                  </a:lnTo>
                  <a:lnTo>
                    <a:pt x="15716" y="2187"/>
                  </a:lnTo>
                  <a:lnTo>
                    <a:pt x="15807" y="2551"/>
                  </a:lnTo>
                  <a:lnTo>
                    <a:pt x="15852" y="2916"/>
                  </a:lnTo>
                  <a:lnTo>
                    <a:pt x="14395" y="2916"/>
                  </a:lnTo>
                  <a:lnTo>
                    <a:pt x="14395" y="1959"/>
                  </a:lnTo>
                  <a:lnTo>
                    <a:pt x="13393" y="1959"/>
                  </a:lnTo>
                  <a:lnTo>
                    <a:pt x="13393" y="2916"/>
                  </a:lnTo>
                  <a:lnTo>
                    <a:pt x="11889" y="2916"/>
                  </a:lnTo>
                  <a:lnTo>
                    <a:pt x="11935" y="2551"/>
                  </a:lnTo>
                  <a:lnTo>
                    <a:pt x="12072" y="2187"/>
                  </a:lnTo>
                  <a:lnTo>
                    <a:pt x="12254" y="1823"/>
                  </a:lnTo>
                  <a:lnTo>
                    <a:pt x="12482" y="1549"/>
                  </a:lnTo>
                  <a:lnTo>
                    <a:pt x="12755" y="1322"/>
                  </a:lnTo>
                  <a:lnTo>
                    <a:pt x="13119" y="1139"/>
                  </a:lnTo>
                  <a:lnTo>
                    <a:pt x="13484" y="1003"/>
                  </a:lnTo>
                  <a:lnTo>
                    <a:pt x="13894" y="957"/>
                  </a:lnTo>
                  <a:close/>
                  <a:moveTo>
                    <a:pt x="15579" y="3918"/>
                  </a:moveTo>
                  <a:lnTo>
                    <a:pt x="15442" y="4146"/>
                  </a:lnTo>
                  <a:lnTo>
                    <a:pt x="15260" y="4374"/>
                  </a:lnTo>
                  <a:lnTo>
                    <a:pt x="15078" y="4510"/>
                  </a:lnTo>
                  <a:lnTo>
                    <a:pt x="14850" y="4647"/>
                  </a:lnTo>
                  <a:lnTo>
                    <a:pt x="14622" y="4784"/>
                  </a:lnTo>
                  <a:lnTo>
                    <a:pt x="14395" y="4829"/>
                  </a:lnTo>
                  <a:lnTo>
                    <a:pt x="14121" y="4875"/>
                  </a:lnTo>
                  <a:lnTo>
                    <a:pt x="13894" y="4920"/>
                  </a:lnTo>
                  <a:lnTo>
                    <a:pt x="13620" y="4875"/>
                  </a:lnTo>
                  <a:lnTo>
                    <a:pt x="13393" y="4829"/>
                  </a:lnTo>
                  <a:lnTo>
                    <a:pt x="13165" y="4784"/>
                  </a:lnTo>
                  <a:lnTo>
                    <a:pt x="12937" y="4647"/>
                  </a:lnTo>
                  <a:lnTo>
                    <a:pt x="12709" y="4510"/>
                  </a:lnTo>
                  <a:lnTo>
                    <a:pt x="12482" y="4374"/>
                  </a:lnTo>
                  <a:lnTo>
                    <a:pt x="12345" y="4146"/>
                  </a:lnTo>
                  <a:lnTo>
                    <a:pt x="12163" y="3918"/>
                  </a:lnTo>
                  <a:close/>
                  <a:moveTo>
                    <a:pt x="6469" y="4920"/>
                  </a:moveTo>
                  <a:lnTo>
                    <a:pt x="6970" y="4966"/>
                  </a:lnTo>
                  <a:lnTo>
                    <a:pt x="7516" y="5011"/>
                  </a:lnTo>
                  <a:lnTo>
                    <a:pt x="8017" y="5148"/>
                  </a:lnTo>
                  <a:lnTo>
                    <a:pt x="8518" y="5330"/>
                  </a:lnTo>
                  <a:lnTo>
                    <a:pt x="8974" y="5558"/>
                  </a:lnTo>
                  <a:lnTo>
                    <a:pt x="9475" y="5831"/>
                  </a:lnTo>
                  <a:lnTo>
                    <a:pt x="9885" y="6150"/>
                  </a:lnTo>
                  <a:lnTo>
                    <a:pt x="10295" y="6514"/>
                  </a:lnTo>
                  <a:lnTo>
                    <a:pt x="10705" y="6924"/>
                  </a:lnTo>
                  <a:lnTo>
                    <a:pt x="11024" y="7380"/>
                  </a:lnTo>
                  <a:lnTo>
                    <a:pt x="11297" y="7836"/>
                  </a:lnTo>
                  <a:lnTo>
                    <a:pt x="11525" y="8291"/>
                  </a:lnTo>
                  <a:lnTo>
                    <a:pt x="11662" y="8792"/>
                  </a:lnTo>
                  <a:lnTo>
                    <a:pt x="11798" y="9293"/>
                  </a:lnTo>
                  <a:lnTo>
                    <a:pt x="11889" y="9840"/>
                  </a:lnTo>
                  <a:lnTo>
                    <a:pt x="11889" y="10341"/>
                  </a:lnTo>
                  <a:lnTo>
                    <a:pt x="11889" y="10887"/>
                  </a:lnTo>
                  <a:lnTo>
                    <a:pt x="11798" y="11389"/>
                  </a:lnTo>
                  <a:lnTo>
                    <a:pt x="11662" y="11890"/>
                  </a:lnTo>
                  <a:lnTo>
                    <a:pt x="11525" y="12391"/>
                  </a:lnTo>
                  <a:lnTo>
                    <a:pt x="11297" y="12892"/>
                  </a:lnTo>
                  <a:lnTo>
                    <a:pt x="11024" y="13347"/>
                  </a:lnTo>
                  <a:lnTo>
                    <a:pt x="10705" y="13803"/>
                  </a:lnTo>
                  <a:lnTo>
                    <a:pt x="10295" y="14213"/>
                  </a:lnTo>
                  <a:lnTo>
                    <a:pt x="9885" y="14577"/>
                  </a:lnTo>
                  <a:lnTo>
                    <a:pt x="9475" y="14896"/>
                  </a:lnTo>
                  <a:lnTo>
                    <a:pt x="8974" y="15169"/>
                  </a:lnTo>
                  <a:lnTo>
                    <a:pt x="8518" y="15397"/>
                  </a:lnTo>
                  <a:lnTo>
                    <a:pt x="8017" y="15579"/>
                  </a:lnTo>
                  <a:lnTo>
                    <a:pt x="7516" y="15670"/>
                  </a:lnTo>
                  <a:lnTo>
                    <a:pt x="6970" y="15762"/>
                  </a:lnTo>
                  <a:lnTo>
                    <a:pt x="6469" y="15807"/>
                  </a:lnTo>
                  <a:lnTo>
                    <a:pt x="5968" y="15762"/>
                  </a:lnTo>
                  <a:lnTo>
                    <a:pt x="5421" y="15670"/>
                  </a:lnTo>
                  <a:lnTo>
                    <a:pt x="4920" y="15579"/>
                  </a:lnTo>
                  <a:lnTo>
                    <a:pt x="4419" y="15397"/>
                  </a:lnTo>
                  <a:lnTo>
                    <a:pt x="3918" y="15169"/>
                  </a:lnTo>
                  <a:lnTo>
                    <a:pt x="3462" y="14896"/>
                  </a:lnTo>
                  <a:lnTo>
                    <a:pt x="3052" y="14577"/>
                  </a:lnTo>
                  <a:lnTo>
                    <a:pt x="2642" y="14213"/>
                  </a:lnTo>
                  <a:lnTo>
                    <a:pt x="2232" y="13803"/>
                  </a:lnTo>
                  <a:lnTo>
                    <a:pt x="1913" y="13347"/>
                  </a:lnTo>
                  <a:lnTo>
                    <a:pt x="1640" y="12892"/>
                  </a:lnTo>
                  <a:lnTo>
                    <a:pt x="1412" y="12391"/>
                  </a:lnTo>
                  <a:lnTo>
                    <a:pt x="1276" y="11890"/>
                  </a:lnTo>
                  <a:lnTo>
                    <a:pt x="1139" y="11389"/>
                  </a:lnTo>
                  <a:lnTo>
                    <a:pt x="1048" y="10887"/>
                  </a:lnTo>
                  <a:lnTo>
                    <a:pt x="1048" y="10341"/>
                  </a:lnTo>
                  <a:lnTo>
                    <a:pt x="1048" y="9840"/>
                  </a:lnTo>
                  <a:lnTo>
                    <a:pt x="1139" y="9293"/>
                  </a:lnTo>
                  <a:lnTo>
                    <a:pt x="1276" y="8792"/>
                  </a:lnTo>
                  <a:lnTo>
                    <a:pt x="1412" y="8291"/>
                  </a:lnTo>
                  <a:lnTo>
                    <a:pt x="1640" y="7836"/>
                  </a:lnTo>
                  <a:lnTo>
                    <a:pt x="1913" y="7380"/>
                  </a:lnTo>
                  <a:lnTo>
                    <a:pt x="2232" y="6924"/>
                  </a:lnTo>
                  <a:lnTo>
                    <a:pt x="2642" y="6514"/>
                  </a:lnTo>
                  <a:lnTo>
                    <a:pt x="3052" y="6150"/>
                  </a:lnTo>
                  <a:lnTo>
                    <a:pt x="3462" y="5831"/>
                  </a:lnTo>
                  <a:lnTo>
                    <a:pt x="3918" y="5558"/>
                  </a:lnTo>
                  <a:lnTo>
                    <a:pt x="4419" y="5330"/>
                  </a:lnTo>
                  <a:lnTo>
                    <a:pt x="4920" y="5148"/>
                  </a:lnTo>
                  <a:lnTo>
                    <a:pt x="5421" y="5011"/>
                  </a:lnTo>
                  <a:lnTo>
                    <a:pt x="5968" y="4966"/>
                  </a:lnTo>
                  <a:lnTo>
                    <a:pt x="6469" y="4920"/>
                  </a:lnTo>
                  <a:close/>
                  <a:moveTo>
                    <a:pt x="13894" y="1"/>
                  </a:moveTo>
                  <a:lnTo>
                    <a:pt x="13347" y="46"/>
                  </a:lnTo>
                  <a:lnTo>
                    <a:pt x="12800" y="183"/>
                  </a:lnTo>
                  <a:lnTo>
                    <a:pt x="12345" y="411"/>
                  </a:lnTo>
                  <a:lnTo>
                    <a:pt x="11889" y="729"/>
                  </a:lnTo>
                  <a:lnTo>
                    <a:pt x="11707" y="912"/>
                  </a:lnTo>
                  <a:lnTo>
                    <a:pt x="11525" y="1139"/>
                  </a:lnTo>
                  <a:lnTo>
                    <a:pt x="11343" y="1367"/>
                  </a:lnTo>
                  <a:lnTo>
                    <a:pt x="11206" y="1640"/>
                  </a:lnTo>
                  <a:lnTo>
                    <a:pt x="11115" y="1914"/>
                  </a:lnTo>
                  <a:lnTo>
                    <a:pt x="11024" y="2233"/>
                  </a:lnTo>
                  <a:lnTo>
                    <a:pt x="10933" y="2597"/>
                  </a:lnTo>
                  <a:lnTo>
                    <a:pt x="10933" y="2916"/>
                  </a:lnTo>
                  <a:lnTo>
                    <a:pt x="10978" y="3463"/>
                  </a:lnTo>
                  <a:lnTo>
                    <a:pt x="11115" y="3964"/>
                  </a:lnTo>
                  <a:lnTo>
                    <a:pt x="11343" y="4465"/>
                  </a:lnTo>
                  <a:lnTo>
                    <a:pt x="11616" y="4875"/>
                  </a:lnTo>
                  <a:lnTo>
                    <a:pt x="11980" y="5239"/>
                  </a:lnTo>
                  <a:lnTo>
                    <a:pt x="12390" y="5512"/>
                  </a:lnTo>
                  <a:lnTo>
                    <a:pt x="12891" y="5740"/>
                  </a:lnTo>
                  <a:lnTo>
                    <a:pt x="13393" y="5877"/>
                  </a:lnTo>
                  <a:lnTo>
                    <a:pt x="13393" y="7881"/>
                  </a:lnTo>
                  <a:lnTo>
                    <a:pt x="15852" y="7881"/>
                  </a:lnTo>
                  <a:lnTo>
                    <a:pt x="15852" y="9384"/>
                  </a:lnTo>
                  <a:lnTo>
                    <a:pt x="12800" y="9384"/>
                  </a:lnTo>
                  <a:lnTo>
                    <a:pt x="12709" y="8883"/>
                  </a:lnTo>
                  <a:lnTo>
                    <a:pt x="12573" y="8382"/>
                  </a:lnTo>
                  <a:lnTo>
                    <a:pt x="12436" y="7927"/>
                  </a:lnTo>
                  <a:lnTo>
                    <a:pt x="12208" y="7471"/>
                  </a:lnTo>
                  <a:lnTo>
                    <a:pt x="11980" y="7016"/>
                  </a:lnTo>
                  <a:lnTo>
                    <a:pt x="11707" y="6606"/>
                  </a:lnTo>
                  <a:lnTo>
                    <a:pt x="11388" y="6196"/>
                  </a:lnTo>
                  <a:lnTo>
                    <a:pt x="11024" y="5831"/>
                  </a:lnTo>
                  <a:lnTo>
                    <a:pt x="10432" y="5330"/>
                  </a:lnTo>
                  <a:lnTo>
                    <a:pt x="9794" y="4875"/>
                  </a:lnTo>
                  <a:lnTo>
                    <a:pt x="9202" y="4556"/>
                  </a:lnTo>
                  <a:lnTo>
                    <a:pt x="8564" y="4282"/>
                  </a:lnTo>
                  <a:lnTo>
                    <a:pt x="7972" y="4100"/>
                  </a:lnTo>
                  <a:lnTo>
                    <a:pt x="7334" y="3964"/>
                  </a:lnTo>
                  <a:lnTo>
                    <a:pt x="6742" y="3918"/>
                  </a:lnTo>
                  <a:lnTo>
                    <a:pt x="6150" y="3918"/>
                  </a:lnTo>
                  <a:lnTo>
                    <a:pt x="5558" y="3964"/>
                  </a:lnTo>
                  <a:lnTo>
                    <a:pt x="4965" y="4100"/>
                  </a:lnTo>
                  <a:lnTo>
                    <a:pt x="4373" y="4282"/>
                  </a:lnTo>
                  <a:lnTo>
                    <a:pt x="3872" y="4510"/>
                  </a:lnTo>
                  <a:lnTo>
                    <a:pt x="3325" y="4784"/>
                  </a:lnTo>
                  <a:lnTo>
                    <a:pt x="2824" y="5057"/>
                  </a:lnTo>
                  <a:lnTo>
                    <a:pt x="2369" y="5421"/>
                  </a:lnTo>
                  <a:lnTo>
                    <a:pt x="1959" y="5831"/>
                  </a:lnTo>
                  <a:lnTo>
                    <a:pt x="1549" y="6287"/>
                  </a:lnTo>
                  <a:lnTo>
                    <a:pt x="1185" y="6742"/>
                  </a:lnTo>
                  <a:lnTo>
                    <a:pt x="866" y="7243"/>
                  </a:lnTo>
                  <a:lnTo>
                    <a:pt x="592" y="7744"/>
                  </a:lnTo>
                  <a:lnTo>
                    <a:pt x="365" y="8291"/>
                  </a:lnTo>
                  <a:lnTo>
                    <a:pt x="228" y="8838"/>
                  </a:lnTo>
                  <a:lnTo>
                    <a:pt x="91" y="9430"/>
                  </a:lnTo>
                  <a:lnTo>
                    <a:pt x="0" y="10022"/>
                  </a:lnTo>
                  <a:lnTo>
                    <a:pt x="0" y="10614"/>
                  </a:lnTo>
                  <a:lnTo>
                    <a:pt x="91" y="11252"/>
                  </a:lnTo>
                  <a:lnTo>
                    <a:pt x="182" y="11844"/>
                  </a:lnTo>
                  <a:lnTo>
                    <a:pt x="410" y="12482"/>
                  </a:lnTo>
                  <a:lnTo>
                    <a:pt x="683" y="13074"/>
                  </a:lnTo>
                  <a:lnTo>
                    <a:pt x="1002" y="13712"/>
                  </a:lnTo>
                  <a:lnTo>
                    <a:pt x="1412" y="14304"/>
                  </a:lnTo>
                  <a:lnTo>
                    <a:pt x="1913" y="14896"/>
                  </a:lnTo>
                  <a:lnTo>
                    <a:pt x="2323" y="15260"/>
                  </a:lnTo>
                  <a:lnTo>
                    <a:pt x="2688" y="15579"/>
                  </a:lnTo>
                  <a:lnTo>
                    <a:pt x="3143" y="15853"/>
                  </a:lnTo>
                  <a:lnTo>
                    <a:pt x="3553" y="16080"/>
                  </a:lnTo>
                  <a:lnTo>
                    <a:pt x="3963" y="16308"/>
                  </a:lnTo>
                  <a:lnTo>
                    <a:pt x="4419" y="16445"/>
                  </a:lnTo>
                  <a:lnTo>
                    <a:pt x="4874" y="16582"/>
                  </a:lnTo>
                  <a:lnTo>
                    <a:pt x="5330" y="16673"/>
                  </a:lnTo>
                  <a:lnTo>
                    <a:pt x="5785" y="16764"/>
                  </a:lnTo>
                  <a:lnTo>
                    <a:pt x="6696" y="16764"/>
                  </a:lnTo>
                  <a:lnTo>
                    <a:pt x="7152" y="16718"/>
                  </a:lnTo>
                  <a:lnTo>
                    <a:pt x="7607" y="16673"/>
                  </a:lnTo>
                  <a:lnTo>
                    <a:pt x="8063" y="16536"/>
                  </a:lnTo>
                  <a:lnTo>
                    <a:pt x="8518" y="16399"/>
                  </a:lnTo>
                  <a:lnTo>
                    <a:pt x="8928" y="16263"/>
                  </a:lnTo>
                  <a:lnTo>
                    <a:pt x="9338" y="16080"/>
                  </a:lnTo>
                  <a:lnTo>
                    <a:pt x="9748" y="15853"/>
                  </a:lnTo>
                  <a:lnTo>
                    <a:pt x="10113" y="15625"/>
                  </a:lnTo>
                  <a:lnTo>
                    <a:pt x="10477" y="15352"/>
                  </a:lnTo>
                  <a:lnTo>
                    <a:pt x="10842" y="15033"/>
                  </a:lnTo>
                  <a:lnTo>
                    <a:pt x="11160" y="14714"/>
                  </a:lnTo>
                  <a:lnTo>
                    <a:pt x="11479" y="14395"/>
                  </a:lnTo>
                  <a:lnTo>
                    <a:pt x="11753" y="14031"/>
                  </a:lnTo>
                  <a:lnTo>
                    <a:pt x="12026" y="13621"/>
                  </a:lnTo>
                  <a:lnTo>
                    <a:pt x="12254" y="13211"/>
                  </a:lnTo>
                  <a:lnTo>
                    <a:pt x="12436" y="12801"/>
                  </a:lnTo>
                  <a:lnTo>
                    <a:pt x="12573" y="12345"/>
                  </a:lnTo>
                  <a:lnTo>
                    <a:pt x="12709" y="11890"/>
                  </a:lnTo>
                  <a:lnTo>
                    <a:pt x="12800" y="11389"/>
                  </a:lnTo>
                  <a:lnTo>
                    <a:pt x="12891" y="10887"/>
                  </a:lnTo>
                  <a:lnTo>
                    <a:pt x="12891" y="10341"/>
                  </a:lnTo>
                  <a:lnTo>
                    <a:pt x="16855" y="10341"/>
                  </a:lnTo>
                  <a:lnTo>
                    <a:pt x="16855" y="6879"/>
                  </a:lnTo>
                  <a:lnTo>
                    <a:pt x="14395" y="6879"/>
                  </a:lnTo>
                  <a:lnTo>
                    <a:pt x="14395" y="5877"/>
                  </a:lnTo>
                  <a:lnTo>
                    <a:pt x="14896" y="5740"/>
                  </a:lnTo>
                  <a:lnTo>
                    <a:pt x="15351" y="5512"/>
                  </a:lnTo>
                  <a:lnTo>
                    <a:pt x="15761" y="5239"/>
                  </a:lnTo>
                  <a:lnTo>
                    <a:pt x="16126" y="4875"/>
                  </a:lnTo>
                  <a:lnTo>
                    <a:pt x="16445" y="4465"/>
                  </a:lnTo>
                  <a:lnTo>
                    <a:pt x="16672" y="3964"/>
                  </a:lnTo>
                  <a:lnTo>
                    <a:pt x="16809" y="3463"/>
                  </a:lnTo>
                  <a:lnTo>
                    <a:pt x="16855" y="2916"/>
                  </a:lnTo>
                  <a:lnTo>
                    <a:pt x="16809" y="2597"/>
                  </a:lnTo>
                  <a:lnTo>
                    <a:pt x="16763" y="2233"/>
                  </a:lnTo>
                  <a:lnTo>
                    <a:pt x="16672" y="1914"/>
                  </a:lnTo>
                  <a:lnTo>
                    <a:pt x="16536" y="1640"/>
                  </a:lnTo>
                  <a:lnTo>
                    <a:pt x="16399" y="1367"/>
                  </a:lnTo>
                  <a:lnTo>
                    <a:pt x="16262" y="1139"/>
                  </a:lnTo>
                  <a:lnTo>
                    <a:pt x="16080" y="912"/>
                  </a:lnTo>
                  <a:lnTo>
                    <a:pt x="15852" y="729"/>
                  </a:lnTo>
                  <a:lnTo>
                    <a:pt x="15442" y="411"/>
                  </a:lnTo>
                  <a:lnTo>
                    <a:pt x="14941" y="183"/>
                  </a:lnTo>
                  <a:lnTo>
                    <a:pt x="14440" y="46"/>
                  </a:lnTo>
                  <a:lnTo>
                    <a:pt x="13894"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8" name="Google Shape;318;p28"/>
            <p:cNvSpPr/>
            <p:nvPr/>
          </p:nvSpPr>
          <p:spPr>
            <a:xfrm>
              <a:off x="5101975" y="1229000"/>
              <a:ext cx="421375" cy="419100"/>
            </a:xfrm>
            <a:custGeom>
              <a:avLst/>
              <a:gdLst/>
              <a:ahLst/>
              <a:cxnLst/>
              <a:rect l="l" t="t" r="r" b="b"/>
              <a:pathLst>
                <a:path w="16855" h="16764" fill="none" extrusionOk="0">
                  <a:moveTo>
                    <a:pt x="14395" y="5877"/>
                  </a:moveTo>
                  <a:lnTo>
                    <a:pt x="14395" y="5877"/>
                  </a:lnTo>
                  <a:lnTo>
                    <a:pt x="14896" y="5740"/>
                  </a:lnTo>
                  <a:lnTo>
                    <a:pt x="15351" y="5512"/>
                  </a:lnTo>
                  <a:lnTo>
                    <a:pt x="15761" y="5239"/>
                  </a:lnTo>
                  <a:lnTo>
                    <a:pt x="16126" y="4875"/>
                  </a:lnTo>
                  <a:lnTo>
                    <a:pt x="16445" y="4465"/>
                  </a:lnTo>
                  <a:lnTo>
                    <a:pt x="16672" y="3964"/>
                  </a:lnTo>
                  <a:lnTo>
                    <a:pt x="16809" y="3463"/>
                  </a:lnTo>
                  <a:lnTo>
                    <a:pt x="16855" y="2916"/>
                  </a:lnTo>
                  <a:lnTo>
                    <a:pt x="16855" y="2916"/>
                  </a:lnTo>
                  <a:lnTo>
                    <a:pt x="16809" y="2597"/>
                  </a:lnTo>
                  <a:lnTo>
                    <a:pt x="16763" y="2233"/>
                  </a:lnTo>
                  <a:lnTo>
                    <a:pt x="16672" y="1914"/>
                  </a:lnTo>
                  <a:lnTo>
                    <a:pt x="16536" y="1640"/>
                  </a:lnTo>
                  <a:lnTo>
                    <a:pt x="16399" y="1367"/>
                  </a:lnTo>
                  <a:lnTo>
                    <a:pt x="16262" y="1139"/>
                  </a:lnTo>
                  <a:lnTo>
                    <a:pt x="16080" y="912"/>
                  </a:lnTo>
                  <a:lnTo>
                    <a:pt x="15852" y="729"/>
                  </a:lnTo>
                  <a:lnTo>
                    <a:pt x="15442" y="411"/>
                  </a:lnTo>
                  <a:lnTo>
                    <a:pt x="14941" y="183"/>
                  </a:lnTo>
                  <a:lnTo>
                    <a:pt x="14440" y="46"/>
                  </a:lnTo>
                  <a:lnTo>
                    <a:pt x="13894" y="1"/>
                  </a:lnTo>
                  <a:lnTo>
                    <a:pt x="13347" y="46"/>
                  </a:lnTo>
                  <a:lnTo>
                    <a:pt x="12800" y="183"/>
                  </a:lnTo>
                  <a:lnTo>
                    <a:pt x="12345" y="411"/>
                  </a:lnTo>
                  <a:lnTo>
                    <a:pt x="11889" y="729"/>
                  </a:lnTo>
                  <a:lnTo>
                    <a:pt x="11707" y="912"/>
                  </a:lnTo>
                  <a:lnTo>
                    <a:pt x="11525" y="1139"/>
                  </a:lnTo>
                  <a:lnTo>
                    <a:pt x="11343" y="1367"/>
                  </a:lnTo>
                  <a:lnTo>
                    <a:pt x="11206" y="1640"/>
                  </a:lnTo>
                  <a:lnTo>
                    <a:pt x="11115" y="1914"/>
                  </a:lnTo>
                  <a:lnTo>
                    <a:pt x="11024" y="2233"/>
                  </a:lnTo>
                  <a:lnTo>
                    <a:pt x="10933" y="2597"/>
                  </a:lnTo>
                  <a:lnTo>
                    <a:pt x="10933" y="2916"/>
                  </a:lnTo>
                  <a:lnTo>
                    <a:pt x="10933" y="2916"/>
                  </a:lnTo>
                  <a:lnTo>
                    <a:pt x="10978" y="3463"/>
                  </a:lnTo>
                  <a:lnTo>
                    <a:pt x="11115" y="3964"/>
                  </a:lnTo>
                  <a:lnTo>
                    <a:pt x="11343" y="4465"/>
                  </a:lnTo>
                  <a:lnTo>
                    <a:pt x="11616" y="4875"/>
                  </a:lnTo>
                  <a:lnTo>
                    <a:pt x="11980" y="5239"/>
                  </a:lnTo>
                  <a:lnTo>
                    <a:pt x="12390" y="5512"/>
                  </a:lnTo>
                  <a:lnTo>
                    <a:pt x="12891" y="5740"/>
                  </a:lnTo>
                  <a:lnTo>
                    <a:pt x="13393" y="5877"/>
                  </a:lnTo>
                  <a:lnTo>
                    <a:pt x="13393" y="7881"/>
                  </a:lnTo>
                  <a:lnTo>
                    <a:pt x="15852" y="7881"/>
                  </a:lnTo>
                  <a:lnTo>
                    <a:pt x="15852" y="9384"/>
                  </a:lnTo>
                  <a:lnTo>
                    <a:pt x="12800" y="9384"/>
                  </a:lnTo>
                  <a:lnTo>
                    <a:pt x="12800" y="9384"/>
                  </a:lnTo>
                  <a:lnTo>
                    <a:pt x="12709" y="8883"/>
                  </a:lnTo>
                  <a:lnTo>
                    <a:pt x="12573" y="8382"/>
                  </a:lnTo>
                  <a:lnTo>
                    <a:pt x="12436" y="7927"/>
                  </a:lnTo>
                  <a:lnTo>
                    <a:pt x="12208" y="7471"/>
                  </a:lnTo>
                  <a:lnTo>
                    <a:pt x="11980" y="7016"/>
                  </a:lnTo>
                  <a:lnTo>
                    <a:pt x="11707" y="6606"/>
                  </a:lnTo>
                  <a:lnTo>
                    <a:pt x="11388" y="6196"/>
                  </a:lnTo>
                  <a:lnTo>
                    <a:pt x="11024" y="5831"/>
                  </a:lnTo>
                  <a:lnTo>
                    <a:pt x="11024" y="5831"/>
                  </a:lnTo>
                  <a:lnTo>
                    <a:pt x="10432" y="5330"/>
                  </a:lnTo>
                  <a:lnTo>
                    <a:pt x="9794" y="4875"/>
                  </a:lnTo>
                  <a:lnTo>
                    <a:pt x="9202" y="4556"/>
                  </a:lnTo>
                  <a:lnTo>
                    <a:pt x="8564" y="4282"/>
                  </a:lnTo>
                  <a:lnTo>
                    <a:pt x="7972" y="4100"/>
                  </a:lnTo>
                  <a:lnTo>
                    <a:pt x="7334" y="3964"/>
                  </a:lnTo>
                  <a:lnTo>
                    <a:pt x="6742" y="3918"/>
                  </a:lnTo>
                  <a:lnTo>
                    <a:pt x="6150" y="3918"/>
                  </a:lnTo>
                  <a:lnTo>
                    <a:pt x="5558" y="3964"/>
                  </a:lnTo>
                  <a:lnTo>
                    <a:pt x="4965" y="4100"/>
                  </a:lnTo>
                  <a:lnTo>
                    <a:pt x="4373" y="4282"/>
                  </a:lnTo>
                  <a:lnTo>
                    <a:pt x="3872" y="4510"/>
                  </a:lnTo>
                  <a:lnTo>
                    <a:pt x="3325" y="4784"/>
                  </a:lnTo>
                  <a:lnTo>
                    <a:pt x="2824" y="5057"/>
                  </a:lnTo>
                  <a:lnTo>
                    <a:pt x="2369" y="5421"/>
                  </a:lnTo>
                  <a:lnTo>
                    <a:pt x="1959" y="5831"/>
                  </a:lnTo>
                  <a:lnTo>
                    <a:pt x="1549" y="6287"/>
                  </a:lnTo>
                  <a:lnTo>
                    <a:pt x="1185" y="6742"/>
                  </a:lnTo>
                  <a:lnTo>
                    <a:pt x="866" y="7243"/>
                  </a:lnTo>
                  <a:lnTo>
                    <a:pt x="592" y="7744"/>
                  </a:lnTo>
                  <a:lnTo>
                    <a:pt x="365" y="8291"/>
                  </a:lnTo>
                  <a:lnTo>
                    <a:pt x="228" y="8838"/>
                  </a:lnTo>
                  <a:lnTo>
                    <a:pt x="91" y="9430"/>
                  </a:lnTo>
                  <a:lnTo>
                    <a:pt x="0" y="10022"/>
                  </a:lnTo>
                  <a:lnTo>
                    <a:pt x="0" y="10614"/>
                  </a:lnTo>
                  <a:lnTo>
                    <a:pt x="91" y="11252"/>
                  </a:lnTo>
                  <a:lnTo>
                    <a:pt x="182" y="11844"/>
                  </a:lnTo>
                  <a:lnTo>
                    <a:pt x="410" y="12482"/>
                  </a:lnTo>
                  <a:lnTo>
                    <a:pt x="683" y="13074"/>
                  </a:lnTo>
                  <a:lnTo>
                    <a:pt x="1002" y="13712"/>
                  </a:lnTo>
                  <a:lnTo>
                    <a:pt x="1412" y="14304"/>
                  </a:lnTo>
                  <a:lnTo>
                    <a:pt x="1913" y="14896"/>
                  </a:lnTo>
                  <a:lnTo>
                    <a:pt x="1913" y="14896"/>
                  </a:lnTo>
                  <a:lnTo>
                    <a:pt x="2323" y="15260"/>
                  </a:lnTo>
                  <a:lnTo>
                    <a:pt x="2688" y="15579"/>
                  </a:lnTo>
                  <a:lnTo>
                    <a:pt x="3143" y="15853"/>
                  </a:lnTo>
                  <a:lnTo>
                    <a:pt x="3553" y="16080"/>
                  </a:lnTo>
                  <a:lnTo>
                    <a:pt x="3963" y="16308"/>
                  </a:lnTo>
                  <a:lnTo>
                    <a:pt x="4419" y="16445"/>
                  </a:lnTo>
                  <a:lnTo>
                    <a:pt x="4874" y="16582"/>
                  </a:lnTo>
                  <a:lnTo>
                    <a:pt x="5330" y="16673"/>
                  </a:lnTo>
                  <a:lnTo>
                    <a:pt x="5785" y="16764"/>
                  </a:lnTo>
                  <a:lnTo>
                    <a:pt x="6241" y="16764"/>
                  </a:lnTo>
                  <a:lnTo>
                    <a:pt x="6696" y="16764"/>
                  </a:lnTo>
                  <a:lnTo>
                    <a:pt x="7152" y="16718"/>
                  </a:lnTo>
                  <a:lnTo>
                    <a:pt x="7607" y="16673"/>
                  </a:lnTo>
                  <a:lnTo>
                    <a:pt x="8063" y="16536"/>
                  </a:lnTo>
                  <a:lnTo>
                    <a:pt x="8518" y="16399"/>
                  </a:lnTo>
                  <a:lnTo>
                    <a:pt x="8928" y="16263"/>
                  </a:lnTo>
                  <a:lnTo>
                    <a:pt x="9338" y="16080"/>
                  </a:lnTo>
                  <a:lnTo>
                    <a:pt x="9748" y="15853"/>
                  </a:lnTo>
                  <a:lnTo>
                    <a:pt x="10113" y="15625"/>
                  </a:lnTo>
                  <a:lnTo>
                    <a:pt x="10477" y="15352"/>
                  </a:lnTo>
                  <a:lnTo>
                    <a:pt x="10842" y="15033"/>
                  </a:lnTo>
                  <a:lnTo>
                    <a:pt x="11160" y="14714"/>
                  </a:lnTo>
                  <a:lnTo>
                    <a:pt x="11479" y="14395"/>
                  </a:lnTo>
                  <a:lnTo>
                    <a:pt x="11753" y="14031"/>
                  </a:lnTo>
                  <a:lnTo>
                    <a:pt x="12026" y="13621"/>
                  </a:lnTo>
                  <a:lnTo>
                    <a:pt x="12254" y="13211"/>
                  </a:lnTo>
                  <a:lnTo>
                    <a:pt x="12436" y="12801"/>
                  </a:lnTo>
                  <a:lnTo>
                    <a:pt x="12573" y="12345"/>
                  </a:lnTo>
                  <a:lnTo>
                    <a:pt x="12709" y="11890"/>
                  </a:lnTo>
                  <a:lnTo>
                    <a:pt x="12800" y="11389"/>
                  </a:lnTo>
                  <a:lnTo>
                    <a:pt x="12891" y="10887"/>
                  </a:lnTo>
                  <a:lnTo>
                    <a:pt x="12891" y="10341"/>
                  </a:lnTo>
                  <a:lnTo>
                    <a:pt x="16855" y="10341"/>
                  </a:lnTo>
                  <a:lnTo>
                    <a:pt x="16855" y="6879"/>
                  </a:lnTo>
                  <a:lnTo>
                    <a:pt x="14395" y="6879"/>
                  </a:lnTo>
                  <a:lnTo>
                    <a:pt x="14395" y="5877"/>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9" name="Google Shape;319;p28"/>
            <p:cNvSpPr/>
            <p:nvPr/>
          </p:nvSpPr>
          <p:spPr>
            <a:xfrm>
              <a:off x="5128150" y="1352000"/>
              <a:ext cx="271075" cy="272200"/>
            </a:xfrm>
            <a:custGeom>
              <a:avLst/>
              <a:gdLst/>
              <a:ahLst/>
              <a:cxnLst/>
              <a:rect l="l" t="t" r="r" b="b"/>
              <a:pathLst>
                <a:path w="10843" h="10888" fill="none" extrusionOk="0">
                  <a:moveTo>
                    <a:pt x="9248" y="9293"/>
                  </a:moveTo>
                  <a:lnTo>
                    <a:pt x="9248" y="9293"/>
                  </a:lnTo>
                  <a:lnTo>
                    <a:pt x="8838" y="9657"/>
                  </a:lnTo>
                  <a:lnTo>
                    <a:pt x="8428" y="9976"/>
                  </a:lnTo>
                  <a:lnTo>
                    <a:pt x="7927" y="10249"/>
                  </a:lnTo>
                  <a:lnTo>
                    <a:pt x="7471" y="10477"/>
                  </a:lnTo>
                  <a:lnTo>
                    <a:pt x="6970" y="10659"/>
                  </a:lnTo>
                  <a:lnTo>
                    <a:pt x="6469" y="10750"/>
                  </a:lnTo>
                  <a:lnTo>
                    <a:pt x="5923" y="10842"/>
                  </a:lnTo>
                  <a:lnTo>
                    <a:pt x="5422" y="10887"/>
                  </a:lnTo>
                  <a:lnTo>
                    <a:pt x="4921" y="10842"/>
                  </a:lnTo>
                  <a:lnTo>
                    <a:pt x="4374" y="10750"/>
                  </a:lnTo>
                  <a:lnTo>
                    <a:pt x="3873" y="10659"/>
                  </a:lnTo>
                  <a:lnTo>
                    <a:pt x="3372" y="10477"/>
                  </a:lnTo>
                  <a:lnTo>
                    <a:pt x="2871" y="10249"/>
                  </a:lnTo>
                  <a:lnTo>
                    <a:pt x="2415" y="9976"/>
                  </a:lnTo>
                  <a:lnTo>
                    <a:pt x="2005" y="9657"/>
                  </a:lnTo>
                  <a:lnTo>
                    <a:pt x="1595" y="9293"/>
                  </a:lnTo>
                  <a:lnTo>
                    <a:pt x="1595" y="9293"/>
                  </a:lnTo>
                  <a:lnTo>
                    <a:pt x="1185" y="8883"/>
                  </a:lnTo>
                  <a:lnTo>
                    <a:pt x="866" y="8427"/>
                  </a:lnTo>
                  <a:lnTo>
                    <a:pt x="593" y="7972"/>
                  </a:lnTo>
                  <a:lnTo>
                    <a:pt x="365" y="7471"/>
                  </a:lnTo>
                  <a:lnTo>
                    <a:pt x="229" y="6970"/>
                  </a:lnTo>
                  <a:lnTo>
                    <a:pt x="92" y="6469"/>
                  </a:lnTo>
                  <a:lnTo>
                    <a:pt x="1" y="5967"/>
                  </a:lnTo>
                  <a:lnTo>
                    <a:pt x="1" y="5421"/>
                  </a:lnTo>
                  <a:lnTo>
                    <a:pt x="1" y="4920"/>
                  </a:lnTo>
                  <a:lnTo>
                    <a:pt x="92" y="4373"/>
                  </a:lnTo>
                  <a:lnTo>
                    <a:pt x="229" y="3872"/>
                  </a:lnTo>
                  <a:lnTo>
                    <a:pt x="365" y="3371"/>
                  </a:lnTo>
                  <a:lnTo>
                    <a:pt x="593" y="2916"/>
                  </a:lnTo>
                  <a:lnTo>
                    <a:pt x="866" y="2460"/>
                  </a:lnTo>
                  <a:lnTo>
                    <a:pt x="1185" y="2004"/>
                  </a:lnTo>
                  <a:lnTo>
                    <a:pt x="1595" y="1594"/>
                  </a:lnTo>
                  <a:lnTo>
                    <a:pt x="1595" y="1594"/>
                  </a:lnTo>
                  <a:lnTo>
                    <a:pt x="2005" y="1230"/>
                  </a:lnTo>
                  <a:lnTo>
                    <a:pt x="2415" y="911"/>
                  </a:lnTo>
                  <a:lnTo>
                    <a:pt x="2871" y="638"/>
                  </a:lnTo>
                  <a:lnTo>
                    <a:pt x="3372" y="410"/>
                  </a:lnTo>
                  <a:lnTo>
                    <a:pt x="3873" y="228"/>
                  </a:lnTo>
                  <a:lnTo>
                    <a:pt x="4374" y="91"/>
                  </a:lnTo>
                  <a:lnTo>
                    <a:pt x="4921" y="46"/>
                  </a:lnTo>
                  <a:lnTo>
                    <a:pt x="5422" y="0"/>
                  </a:lnTo>
                  <a:lnTo>
                    <a:pt x="5923" y="46"/>
                  </a:lnTo>
                  <a:lnTo>
                    <a:pt x="6469" y="91"/>
                  </a:lnTo>
                  <a:lnTo>
                    <a:pt x="6970" y="228"/>
                  </a:lnTo>
                  <a:lnTo>
                    <a:pt x="7471" y="410"/>
                  </a:lnTo>
                  <a:lnTo>
                    <a:pt x="7927" y="638"/>
                  </a:lnTo>
                  <a:lnTo>
                    <a:pt x="8428" y="911"/>
                  </a:lnTo>
                  <a:lnTo>
                    <a:pt x="8838" y="1230"/>
                  </a:lnTo>
                  <a:lnTo>
                    <a:pt x="9248" y="1594"/>
                  </a:lnTo>
                  <a:lnTo>
                    <a:pt x="9248" y="1594"/>
                  </a:lnTo>
                  <a:lnTo>
                    <a:pt x="9658" y="2004"/>
                  </a:lnTo>
                  <a:lnTo>
                    <a:pt x="9977" y="2460"/>
                  </a:lnTo>
                  <a:lnTo>
                    <a:pt x="10250" y="2916"/>
                  </a:lnTo>
                  <a:lnTo>
                    <a:pt x="10478" y="3371"/>
                  </a:lnTo>
                  <a:lnTo>
                    <a:pt x="10615" y="3872"/>
                  </a:lnTo>
                  <a:lnTo>
                    <a:pt x="10751" y="4373"/>
                  </a:lnTo>
                  <a:lnTo>
                    <a:pt x="10842" y="4920"/>
                  </a:lnTo>
                  <a:lnTo>
                    <a:pt x="10842" y="5421"/>
                  </a:lnTo>
                  <a:lnTo>
                    <a:pt x="10842" y="5967"/>
                  </a:lnTo>
                  <a:lnTo>
                    <a:pt x="10751" y="6469"/>
                  </a:lnTo>
                  <a:lnTo>
                    <a:pt x="10615" y="6970"/>
                  </a:lnTo>
                  <a:lnTo>
                    <a:pt x="10478" y="7471"/>
                  </a:lnTo>
                  <a:lnTo>
                    <a:pt x="10250" y="7972"/>
                  </a:lnTo>
                  <a:lnTo>
                    <a:pt x="9977" y="8427"/>
                  </a:lnTo>
                  <a:lnTo>
                    <a:pt x="9658" y="8883"/>
                  </a:lnTo>
                  <a:lnTo>
                    <a:pt x="9248" y="9293"/>
                  </a:lnTo>
                  <a:lnTo>
                    <a:pt x="9248" y="9293"/>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0" name="Google Shape;320;p28"/>
            <p:cNvSpPr/>
            <p:nvPr/>
          </p:nvSpPr>
          <p:spPr>
            <a:xfrm>
              <a:off x="5399200" y="1252925"/>
              <a:ext cx="99100" cy="48975"/>
            </a:xfrm>
            <a:custGeom>
              <a:avLst/>
              <a:gdLst/>
              <a:ahLst/>
              <a:cxnLst/>
              <a:rect l="l" t="t" r="r" b="b"/>
              <a:pathLst>
                <a:path w="3964" h="1959" fill="none" extrusionOk="0">
                  <a:moveTo>
                    <a:pt x="2005" y="0"/>
                  </a:moveTo>
                  <a:lnTo>
                    <a:pt x="2005" y="0"/>
                  </a:lnTo>
                  <a:lnTo>
                    <a:pt x="2369" y="46"/>
                  </a:lnTo>
                  <a:lnTo>
                    <a:pt x="2779" y="182"/>
                  </a:lnTo>
                  <a:lnTo>
                    <a:pt x="3098" y="365"/>
                  </a:lnTo>
                  <a:lnTo>
                    <a:pt x="3371" y="592"/>
                  </a:lnTo>
                  <a:lnTo>
                    <a:pt x="3645" y="866"/>
                  </a:lnTo>
                  <a:lnTo>
                    <a:pt x="3827" y="1230"/>
                  </a:lnTo>
                  <a:lnTo>
                    <a:pt x="3918" y="1594"/>
                  </a:lnTo>
                  <a:lnTo>
                    <a:pt x="3963" y="1959"/>
                  </a:lnTo>
                  <a:lnTo>
                    <a:pt x="2506" y="1959"/>
                  </a:lnTo>
                  <a:lnTo>
                    <a:pt x="2506" y="1002"/>
                  </a:lnTo>
                  <a:lnTo>
                    <a:pt x="1504" y="1002"/>
                  </a:lnTo>
                  <a:lnTo>
                    <a:pt x="1504" y="1959"/>
                  </a:lnTo>
                  <a:lnTo>
                    <a:pt x="0" y="1959"/>
                  </a:lnTo>
                  <a:lnTo>
                    <a:pt x="0" y="1959"/>
                  </a:lnTo>
                  <a:lnTo>
                    <a:pt x="46" y="1594"/>
                  </a:lnTo>
                  <a:lnTo>
                    <a:pt x="183" y="1230"/>
                  </a:lnTo>
                  <a:lnTo>
                    <a:pt x="365" y="866"/>
                  </a:lnTo>
                  <a:lnTo>
                    <a:pt x="593" y="592"/>
                  </a:lnTo>
                  <a:lnTo>
                    <a:pt x="866" y="365"/>
                  </a:lnTo>
                  <a:lnTo>
                    <a:pt x="1230" y="182"/>
                  </a:lnTo>
                  <a:lnTo>
                    <a:pt x="1595" y="46"/>
                  </a:lnTo>
                  <a:lnTo>
                    <a:pt x="2005" y="0"/>
                  </a:lnTo>
                  <a:lnTo>
                    <a:pt x="2005"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1" name="Google Shape;321;p28"/>
            <p:cNvSpPr/>
            <p:nvPr/>
          </p:nvSpPr>
          <p:spPr>
            <a:xfrm>
              <a:off x="5406025" y="1326950"/>
              <a:ext cx="85450" cy="25075"/>
            </a:xfrm>
            <a:custGeom>
              <a:avLst/>
              <a:gdLst/>
              <a:ahLst/>
              <a:cxnLst/>
              <a:rect l="l" t="t" r="r" b="b"/>
              <a:pathLst>
                <a:path w="3418" h="1003" fill="none" extrusionOk="0">
                  <a:moveTo>
                    <a:pt x="1" y="0"/>
                  </a:moveTo>
                  <a:lnTo>
                    <a:pt x="3417" y="0"/>
                  </a:lnTo>
                  <a:lnTo>
                    <a:pt x="3417" y="0"/>
                  </a:lnTo>
                  <a:lnTo>
                    <a:pt x="3280" y="228"/>
                  </a:lnTo>
                  <a:lnTo>
                    <a:pt x="3098" y="456"/>
                  </a:lnTo>
                  <a:lnTo>
                    <a:pt x="2916" y="592"/>
                  </a:lnTo>
                  <a:lnTo>
                    <a:pt x="2688" y="729"/>
                  </a:lnTo>
                  <a:lnTo>
                    <a:pt x="2460" y="866"/>
                  </a:lnTo>
                  <a:lnTo>
                    <a:pt x="2233" y="911"/>
                  </a:lnTo>
                  <a:lnTo>
                    <a:pt x="1959" y="957"/>
                  </a:lnTo>
                  <a:lnTo>
                    <a:pt x="1732" y="1002"/>
                  </a:lnTo>
                  <a:lnTo>
                    <a:pt x="1458" y="957"/>
                  </a:lnTo>
                  <a:lnTo>
                    <a:pt x="1231" y="911"/>
                  </a:lnTo>
                  <a:lnTo>
                    <a:pt x="1003" y="866"/>
                  </a:lnTo>
                  <a:lnTo>
                    <a:pt x="775" y="729"/>
                  </a:lnTo>
                  <a:lnTo>
                    <a:pt x="547" y="592"/>
                  </a:lnTo>
                  <a:lnTo>
                    <a:pt x="320" y="456"/>
                  </a:lnTo>
                  <a:lnTo>
                    <a:pt x="183" y="228"/>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2" name="Google Shape;322;p28"/>
            <p:cNvSpPr/>
            <p:nvPr/>
          </p:nvSpPr>
          <p:spPr>
            <a:xfrm>
              <a:off x="5406025" y="1326950"/>
              <a:ext cx="25" cy="25"/>
            </a:xfrm>
            <a:custGeom>
              <a:avLst/>
              <a:gdLst/>
              <a:ahLst/>
              <a:cxnLst/>
              <a:rect l="l" t="t" r="r" b="b"/>
              <a:pathLst>
                <a:path w="1" h="1" fill="none" extrusionOk="0">
                  <a:moveTo>
                    <a:pt x="1" y="0"/>
                  </a:moveTo>
                  <a:lnTo>
                    <a:pt x="1"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2378895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323"/>
        <p:cNvGrpSpPr/>
        <p:nvPr/>
      </p:nvGrpSpPr>
      <p:grpSpPr>
        <a:xfrm>
          <a:off x="0" y="0"/>
          <a:ext cx="0" cy="0"/>
          <a:chOff x="0" y="0"/>
          <a:chExt cx="0" cy="0"/>
        </a:xfrm>
      </p:grpSpPr>
      <p:grpSp>
        <p:nvGrpSpPr>
          <p:cNvPr id="324" name="Google Shape;324;p29"/>
          <p:cNvGrpSpPr/>
          <p:nvPr/>
        </p:nvGrpSpPr>
        <p:grpSpPr>
          <a:xfrm>
            <a:off x="3478114" y="-1437951"/>
            <a:ext cx="2187867" cy="2909964"/>
            <a:chOff x="238125" y="2234600"/>
            <a:chExt cx="1248925" cy="1245775"/>
          </a:xfrm>
        </p:grpSpPr>
        <p:sp>
          <p:nvSpPr>
            <p:cNvPr id="325" name="Google Shape;325;p29"/>
            <p:cNvSpPr/>
            <p:nvPr/>
          </p:nvSpPr>
          <p:spPr>
            <a:xfrm>
              <a:off x="238125" y="2234600"/>
              <a:ext cx="1248925" cy="1245775"/>
            </a:xfrm>
            <a:custGeom>
              <a:avLst/>
              <a:gdLst/>
              <a:ahLst/>
              <a:cxnLst/>
              <a:rect l="l" t="t" r="r" b="b"/>
              <a:pathLst>
                <a:path w="49957" h="49831" extrusionOk="0">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6" name="Google Shape;326;p29"/>
            <p:cNvSpPr/>
            <p:nvPr/>
          </p:nvSpPr>
          <p:spPr>
            <a:xfrm>
              <a:off x="238125" y="2234600"/>
              <a:ext cx="1248925" cy="1245775"/>
            </a:xfrm>
            <a:custGeom>
              <a:avLst/>
              <a:gdLst/>
              <a:ahLst/>
              <a:cxnLst/>
              <a:rect l="l" t="t" r="r" b="b"/>
              <a:pathLst>
                <a:path w="49957" h="49831" fill="none" extrusionOk="0">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7" name="Google Shape;327;p29"/>
            <p:cNvSpPr/>
            <p:nvPr/>
          </p:nvSpPr>
          <p:spPr>
            <a:xfrm>
              <a:off x="313050" y="2312650"/>
              <a:ext cx="1102175" cy="1099050"/>
            </a:xfrm>
            <a:custGeom>
              <a:avLst/>
              <a:gdLst/>
              <a:ahLst/>
              <a:cxnLst/>
              <a:rect l="l" t="t" r="r" b="b"/>
              <a:pathLst>
                <a:path w="44087" h="43962" fill="none" extrusionOk="0">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8" name="Google Shape;328;p29"/>
            <p:cNvSpPr/>
            <p:nvPr/>
          </p:nvSpPr>
          <p:spPr>
            <a:xfrm>
              <a:off x="862575" y="3411675"/>
              <a:ext cx="25" cy="25"/>
            </a:xfrm>
            <a:custGeom>
              <a:avLst/>
              <a:gdLst/>
              <a:ahLst/>
              <a:cxnLst/>
              <a:rect l="l" t="t" r="r" b="b"/>
              <a:pathLst>
                <a:path w="1" h="1" fill="none" extrusionOk="0">
                  <a:moveTo>
                    <a:pt x="0" y="0"/>
                  </a:moveTo>
                  <a:lnTo>
                    <a:pt x="0"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9" name="Google Shape;329;p29"/>
            <p:cNvSpPr/>
            <p:nvPr/>
          </p:nvSpPr>
          <p:spPr>
            <a:xfrm>
              <a:off x="384850" y="2381325"/>
              <a:ext cx="955450" cy="699425"/>
            </a:xfrm>
            <a:custGeom>
              <a:avLst/>
              <a:gdLst/>
              <a:ahLst/>
              <a:cxnLst/>
              <a:rect l="l" t="t" r="r" b="b"/>
              <a:pathLst>
                <a:path w="38218" h="27977" extrusionOk="0">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0" name="Google Shape;330;p29"/>
            <p:cNvSpPr/>
            <p:nvPr/>
          </p:nvSpPr>
          <p:spPr>
            <a:xfrm>
              <a:off x="384850" y="2381325"/>
              <a:ext cx="955450" cy="699425"/>
            </a:xfrm>
            <a:custGeom>
              <a:avLst/>
              <a:gdLst/>
              <a:ahLst/>
              <a:cxnLst/>
              <a:rect l="l" t="t" r="r" b="b"/>
              <a:pathLst>
                <a:path w="38218" h="27977" fill="none" extrusionOk="0">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1" name="Google Shape;331;p29"/>
            <p:cNvSpPr/>
            <p:nvPr/>
          </p:nvSpPr>
          <p:spPr>
            <a:xfrm>
              <a:off x="722075" y="2896500"/>
              <a:ext cx="284150" cy="109300"/>
            </a:xfrm>
            <a:custGeom>
              <a:avLst/>
              <a:gdLst/>
              <a:ahLst/>
              <a:cxnLst/>
              <a:rect l="l" t="t" r="r" b="b"/>
              <a:pathLst>
                <a:path w="11366" h="4372" fill="none" extrusionOk="0">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2" name="Google Shape;332;p29"/>
            <p:cNvSpPr/>
            <p:nvPr/>
          </p:nvSpPr>
          <p:spPr>
            <a:xfrm>
              <a:off x="459800" y="2456275"/>
              <a:ext cx="808675" cy="549525"/>
            </a:xfrm>
            <a:custGeom>
              <a:avLst/>
              <a:gdLst/>
              <a:ahLst/>
              <a:cxnLst/>
              <a:rect l="l" t="t" r="r" b="b"/>
              <a:pathLst>
                <a:path w="32347" h="21981" fill="none" extrusionOk="0">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3" name="Google Shape;333;p29"/>
            <p:cNvSpPr/>
            <p:nvPr/>
          </p:nvSpPr>
          <p:spPr>
            <a:xfrm>
              <a:off x="1081125" y="300577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4" name="Google Shape;334;p29"/>
            <p:cNvSpPr/>
            <p:nvPr/>
          </p:nvSpPr>
          <p:spPr>
            <a:xfrm>
              <a:off x="644000" y="3190000"/>
              <a:ext cx="402800" cy="74950"/>
            </a:xfrm>
            <a:custGeom>
              <a:avLst/>
              <a:gdLst/>
              <a:ahLst/>
              <a:cxnLst/>
              <a:rect l="l" t="t" r="r" b="b"/>
              <a:pathLst>
                <a:path w="16112" h="2998" extrusionOk="0">
                  <a:moveTo>
                    <a:pt x="1" y="0"/>
                  </a:moveTo>
                  <a:lnTo>
                    <a:pt x="1" y="2998"/>
                  </a:lnTo>
                  <a:lnTo>
                    <a:pt x="16112" y="2998"/>
                  </a:lnTo>
                  <a:lnTo>
                    <a:pt x="16112"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335" name="Google Shape;335;p29"/>
          <p:cNvSpPr/>
          <p:nvPr/>
        </p:nvSpPr>
        <p:spPr>
          <a:xfrm rot="10800000">
            <a:off x="-1363250" y="1935808"/>
            <a:ext cx="3176700" cy="4235600"/>
          </a:xfrm>
          <a:prstGeom prst="blockArc">
            <a:avLst>
              <a:gd name="adj1" fmla="val 7833780"/>
              <a:gd name="adj2" fmla="val 0"/>
              <a:gd name="adj3" fmla="val 25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6" name="Google Shape;336;p29"/>
          <p:cNvSpPr/>
          <p:nvPr/>
        </p:nvSpPr>
        <p:spPr>
          <a:xfrm rot="-5400000">
            <a:off x="7062600" y="2311850"/>
            <a:ext cx="4235600" cy="3176700"/>
          </a:xfrm>
          <a:prstGeom prst="blockArc">
            <a:avLst>
              <a:gd name="adj1" fmla="val 13275520"/>
              <a:gd name="adj2" fmla="val 0"/>
              <a:gd name="adj3" fmla="val 25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53900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37"/>
        <p:cNvGrpSpPr/>
        <p:nvPr/>
      </p:nvGrpSpPr>
      <p:grpSpPr>
        <a:xfrm>
          <a:off x="0" y="0"/>
          <a:ext cx="0" cy="0"/>
          <a:chOff x="0" y="0"/>
          <a:chExt cx="0" cy="0"/>
        </a:xfrm>
      </p:grpSpPr>
      <p:sp>
        <p:nvSpPr>
          <p:cNvPr id="338" name="Google Shape;338;p30"/>
          <p:cNvSpPr/>
          <p:nvPr/>
        </p:nvSpPr>
        <p:spPr>
          <a:xfrm>
            <a:off x="5399925" y="-10067"/>
            <a:ext cx="3744300" cy="68580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39" name="Google Shape;339;p30"/>
          <p:cNvGrpSpPr/>
          <p:nvPr/>
        </p:nvGrpSpPr>
        <p:grpSpPr>
          <a:xfrm>
            <a:off x="4578389" y="2889149"/>
            <a:ext cx="2187867" cy="2909964"/>
            <a:chOff x="238125" y="2234600"/>
            <a:chExt cx="1248925" cy="1245775"/>
          </a:xfrm>
        </p:grpSpPr>
        <p:sp>
          <p:nvSpPr>
            <p:cNvPr id="340" name="Google Shape;340;p30"/>
            <p:cNvSpPr/>
            <p:nvPr/>
          </p:nvSpPr>
          <p:spPr>
            <a:xfrm>
              <a:off x="238125" y="2234600"/>
              <a:ext cx="1248925" cy="1245775"/>
            </a:xfrm>
            <a:custGeom>
              <a:avLst/>
              <a:gdLst/>
              <a:ahLst/>
              <a:cxnLst/>
              <a:rect l="l" t="t" r="r" b="b"/>
              <a:pathLst>
                <a:path w="49957" h="49831" extrusionOk="0">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1" name="Google Shape;341;p30"/>
            <p:cNvSpPr/>
            <p:nvPr/>
          </p:nvSpPr>
          <p:spPr>
            <a:xfrm>
              <a:off x="238125" y="2234600"/>
              <a:ext cx="1248925" cy="1245775"/>
            </a:xfrm>
            <a:custGeom>
              <a:avLst/>
              <a:gdLst/>
              <a:ahLst/>
              <a:cxnLst/>
              <a:rect l="l" t="t" r="r" b="b"/>
              <a:pathLst>
                <a:path w="49957" h="49831" fill="none" extrusionOk="0">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2" name="Google Shape;342;p30"/>
            <p:cNvSpPr/>
            <p:nvPr/>
          </p:nvSpPr>
          <p:spPr>
            <a:xfrm>
              <a:off x="313050" y="2312650"/>
              <a:ext cx="1102175" cy="1099050"/>
            </a:xfrm>
            <a:custGeom>
              <a:avLst/>
              <a:gdLst/>
              <a:ahLst/>
              <a:cxnLst/>
              <a:rect l="l" t="t" r="r" b="b"/>
              <a:pathLst>
                <a:path w="44087" h="43962" fill="none" extrusionOk="0">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3" name="Google Shape;343;p30"/>
            <p:cNvSpPr/>
            <p:nvPr/>
          </p:nvSpPr>
          <p:spPr>
            <a:xfrm>
              <a:off x="862575" y="3411675"/>
              <a:ext cx="25" cy="25"/>
            </a:xfrm>
            <a:custGeom>
              <a:avLst/>
              <a:gdLst/>
              <a:ahLst/>
              <a:cxnLst/>
              <a:rect l="l" t="t" r="r" b="b"/>
              <a:pathLst>
                <a:path w="1" h="1" fill="none" extrusionOk="0">
                  <a:moveTo>
                    <a:pt x="0" y="0"/>
                  </a:moveTo>
                  <a:lnTo>
                    <a:pt x="0"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4" name="Google Shape;344;p30"/>
            <p:cNvSpPr/>
            <p:nvPr/>
          </p:nvSpPr>
          <p:spPr>
            <a:xfrm>
              <a:off x="384850" y="2381325"/>
              <a:ext cx="955450" cy="699425"/>
            </a:xfrm>
            <a:custGeom>
              <a:avLst/>
              <a:gdLst/>
              <a:ahLst/>
              <a:cxnLst/>
              <a:rect l="l" t="t" r="r" b="b"/>
              <a:pathLst>
                <a:path w="38218" h="27977" extrusionOk="0">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5" name="Google Shape;345;p30"/>
            <p:cNvSpPr/>
            <p:nvPr/>
          </p:nvSpPr>
          <p:spPr>
            <a:xfrm>
              <a:off x="384850" y="2381325"/>
              <a:ext cx="955450" cy="699425"/>
            </a:xfrm>
            <a:custGeom>
              <a:avLst/>
              <a:gdLst/>
              <a:ahLst/>
              <a:cxnLst/>
              <a:rect l="l" t="t" r="r" b="b"/>
              <a:pathLst>
                <a:path w="38218" h="27977" fill="none" extrusionOk="0">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6" name="Google Shape;346;p30"/>
            <p:cNvSpPr/>
            <p:nvPr/>
          </p:nvSpPr>
          <p:spPr>
            <a:xfrm>
              <a:off x="722075" y="2896500"/>
              <a:ext cx="284150" cy="109300"/>
            </a:xfrm>
            <a:custGeom>
              <a:avLst/>
              <a:gdLst/>
              <a:ahLst/>
              <a:cxnLst/>
              <a:rect l="l" t="t" r="r" b="b"/>
              <a:pathLst>
                <a:path w="11366" h="4372" fill="none" extrusionOk="0">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7" name="Google Shape;347;p30"/>
            <p:cNvSpPr/>
            <p:nvPr/>
          </p:nvSpPr>
          <p:spPr>
            <a:xfrm>
              <a:off x="459800" y="2456275"/>
              <a:ext cx="808675" cy="549525"/>
            </a:xfrm>
            <a:custGeom>
              <a:avLst/>
              <a:gdLst/>
              <a:ahLst/>
              <a:cxnLst/>
              <a:rect l="l" t="t" r="r" b="b"/>
              <a:pathLst>
                <a:path w="32347" h="21981" fill="none" extrusionOk="0">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8" name="Google Shape;348;p30"/>
            <p:cNvSpPr/>
            <p:nvPr/>
          </p:nvSpPr>
          <p:spPr>
            <a:xfrm>
              <a:off x="1081125" y="300577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9" name="Google Shape;349;p30"/>
            <p:cNvSpPr/>
            <p:nvPr/>
          </p:nvSpPr>
          <p:spPr>
            <a:xfrm>
              <a:off x="644000" y="3190000"/>
              <a:ext cx="402800" cy="74950"/>
            </a:xfrm>
            <a:custGeom>
              <a:avLst/>
              <a:gdLst/>
              <a:ahLst/>
              <a:cxnLst/>
              <a:rect l="l" t="t" r="r" b="b"/>
              <a:pathLst>
                <a:path w="16112" h="2998" extrusionOk="0">
                  <a:moveTo>
                    <a:pt x="1" y="0"/>
                  </a:moveTo>
                  <a:lnTo>
                    <a:pt x="1" y="2998"/>
                  </a:lnTo>
                  <a:lnTo>
                    <a:pt x="16112" y="2998"/>
                  </a:lnTo>
                  <a:lnTo>
                    <a:pt x="16112"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350" name="Google Shape;350;p30"/>
          <p:cNvSpPr/>
          <p:nvPr/>
        </p:nvSpPr>
        <p:spPr>
          <a:xfrm rot="10800000">
            <a:off x="4733175" y="-2553233"/>
            <a:ext cx="3176700" cy="42356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51" name="Google Shape;351;p30"/>
          <p:cNvSpPr/>
          <p:nvPr/>
        </p:nvSpPr>
        <p:spPr>
          <a:xfrm>
            <a:off x="7340550" y="5100567"/>
            <a:ext cx="3176700" cy="4235600"/>
          </a:xfrm>
          <a:prstGeom prst="blockArc">
            <a:avLst>
              <a:gd name="adj1" fmla="val 10799724"/>
              <a:gd name="adj2" fmla="val 0"/>
              <a:gd name="adj3" fmla="val 25000"/>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52" name="Google Shape;352;p30"/>
          <p:cNvGrpSpPr/>
          <p:nvPr/>
        </p:nvGrpSpPr>
        <p:grpSpPr>
          <a:xfrm>
            <a:off x="7449589" y="1126048"/>
            <a:ext cx="2187867" cy="2909856"/>
            <a:chOff x="4222125" y="2272050"/>
            <a:chExt cx="1248925" cy="1245800"/>
          </a:xfrm>
        </p:grpSpPr>
        <p:sp>
          <p:nvSpPr>
            <p:cNvPr id="353" name="Google Shape;353;p30"/>
            <p:cNvSpPr/>
            <p:nvPr/>
          </p:nvSpPr>
          <p:spPr>
            <a:xfrm>
              <a:off x="4222125" y="2272050"/>
              <a:ext cx="1248925" cy="1245800"/>
            </a:xfrm>
            <a:custGeom>
              <a:avLst/>
              <a:gdLst/>
              <a:ahLst/>
              <a:cxnLst/>
              <a:rect l="l" t="t" r="r" b="b"/>
              <a:pathLst>
                <a:path w="49957" h="49832" extrusionOk="0">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54" name="Google Shape;354;p30"/>
            <p:cNvSpPr/>
            <p:nvPr/>
          </p:nvSpPr>
          <p:spPr>
            <a:xfrm>
              <a:off x="4222125" y="2272050"/>
              <a:ext cx="1248925" cy="1245800"/>
            </a:xfrm>
            <a:custGeom>
              <a:avLst/>
              <a:gdLst/>
              <a:ahLst/>
              <a:cxnLst/>
              <a:rect l="l" t="t" r="r" b="b"/>
              <a:pathLst>
                <a:path w="49957" h="49832" fill="none" extrusionOk="0">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55" name="Google Shape;355;p30"/>
            <p:cNvSpPr/>
            <p:nvPr/>
          </p:nvSpPr>
          <p:spPr>
            <a:xfrm>
              <a:off x="4297050" y="2350125"/>
              <a:ext cx="1102200" cy="1099025"/>
            </a:xfrm>
            <a:custGeom>
              <a:avLst/>
              <a:gdLst/>
              <a:ahLst/>
              <a:cxnLst/>
              <a:rect l="l" t="t" r="r" b="b"/>
              <a:pathLst>
                <a:path w="44088" h="43961" fill="none" extrusionOk="0">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56" name="Google Shape;356;p30"/>
            <p:cNvSpPr/>
            <p:nvPr/>
          </p:nvSpPr>
          <p:spPr>
            <a:xfrm>
              <a:off x="4846575" y="34491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57" name="Google Shape;357;p30"/>
            <p:cNvSpPr/>
            <p:nvPr/>
          </p:nvSpPr>
          <p:spPr>
            <a:xfrm>
              <a:off x="4368875" y="2418800"/>
              <a:ext cx="955425" cy="952300"/>
            </a:xfrm>
            <a:custGeom>
              <a:avLst/>
              <a:gdLst/>
              <a:ahLst/>
              <a:cxnLst/>
              <a:rect l="l" t="t" r="r" b="b"/>
              <a:pathLst>
                <a:path w="38217" h="38092" extrusionOk="0">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58" name="Google Shape;358;p30"/>
            <p:cNvSpPr/>
            <p:nvPr/>
          </p:nvSpPr>
          <p:spPr>
            <a:xfrm>
              <a:off x="4368875" y="2418800"/>
              <a:ext cx="955425" cy="952300"/>
            </a:xfrm>
            <a:custGeom>
              <a:avLst/>
              <a:gdLst/>
              <a:ahLst/>
              <a:cxnLst/>
              <a:rect l="l" t="t" r="r" b="b"/>
              <a:pathLst>
                <a:path w="38217" h="38092" fill="none" extrusionOk="0">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59" name="Google Shape;359;p30"/>
            <p:cNvSpPr/>
            <p:nvPr/>
          </p:nvSpPr>
          <p:spPr>
            <a:xfrm>
              <a:off x="4450050" y="2493725"/>
              <a:ext cx="796200" cy="331000"/>
            </a:xfrm>
            <a:custGeom>
              <a:avLst/>
              <a:gdLst/>
              <a:ahLst/>
              <a:cxnLst/>
              <a:rect l="l" t="t" r="r" b="b"/>
              <a:pathLst>
                <a:path w="31848" h="13240" fill="none" extrusionOk="0">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60" name="Google Shape;360;p30"/>
            <p:cNvSpPr/>
            <p:nvPr/>
          </p:nvSpPr>
          <p:spPr>
            <a:xfrm>
              <a:off x="4471900" y="3043250"/>
              <a:ext cx="265425" cy="243550"/>
            </a:xfrm>
            <a:custGeom>
              <a:avLst/>
              <a:gdLst/>
              <a:ahLst/>
              <a:cxnLst/>
              <a:rect l="l" t="t" r="r" b="b"/>
              <a:pathLst>
                <a:path w="10617" h="9742" fill="none" extrusionOk="0">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61" name="Google Shape;361;p30"/>
            <p:cNvSpPr/>
            <p:nvPr/>
          </p:nvSpPr>
          <p:spPr>
            <a:xfrm>
              <a:off x="4958975" y="3043250"/>
              <a:ext cx="265425" cy="243550"/>
            </a:xfrm>
            <a:custGeom>
              <a:avLst/>
              <a:gdLst/>
              <a:ahLst/>
              <a:cxnLst/>
              <a:rect l="l" t="t" r="r" b="b"/>
              <a:pathLst>
                <a:path w="10617" h="9742" fill="none" extrusionOk="0">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62" name="Google Shape;362;p30"/>
            <p:cNvSpPr/>
            <p:nvPr/>
          </p:nvSpPr>
          <p:spPr>
            <a:xfrm>
              <a:off x="4443800" y="2896500"/>
              <a:ext cx="808700" cy="405925"/>
            </a:xfrm>
            <a:custGeom>
              <a:avLst/>
              <a:gdLst/>
              <a:ahLst/>
              <a:cxnLst/>
              <a:rect l="l" t="t" r="r" b="b"/>
              <a:pathLst>
                <a:path w="32348" h="16237" fill="none" extrusionOk="0">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63" name="Google Shape;363;p30"/>
            <p:cNvSpPr/>
            <p:nvPr/>
          </p:nvSpPr>
          <p:spPr>
            <a:xfrm>
              <a:off x="5246225" y="2971425"/>
              <a:ext cx="25" cy="25"/>
            </a:xfrm>
            <a:custGeom>
              <a:avLst/>
              <a:gdLst/>
              <a:ahLst/>
              <a:cxnLst/>
              <a:rect l="l" t="t" r="r" b="b"/>
              <a:pathLst>
                <a:path w="1" h="1" fill="none" extrusionOk="0">
                  <a:moveTo>
                    <a:pt x="1" y="1"/>
                  </a:moveTo>
                  <a:lnTo>
                    <a:pt x="1" y="1"/>
                  </a:lnTo>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64" name="Google Shape;364;p30"/>
            <p:cNvSpPr/>
            <p:nvPr/>
          </p:nvSpPr>
          <p:spPr>
            <a:xfrm>
              <a:off x="4812225" y="2971425"/>
              <a:ext cx="71850" cy="71850"/>
            </a:xfrm>
            <a:custGeom>
              <a:avLst/>
              <a:gdLst/>
              <a:ahLst/>
              <a:cxnLst/>
              <a:rect l="l" t="t" r="r" b="b"/>
              <a:pathLst>
                <a:path w="2874" h="2874" extrusionOk="0">
                  <a:moveTo>
                    <a:pt x="1" y="1"/>
                  </a:moveTo>
                  <a:lnTo>
                    <a:pt x="1" y="2873"/>
                  </a:lnTo>
                  <a:lnTo>
                    <a:pt x="2873" y="2873"/>
                  </a:lnTo>
                  <a:lnTo>
                    <a:pt x="2873" y="1"/>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1898540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 xmlns:a16="http://schemas.microsoft.com/office/drawing/2014/main" id="{18391A64-485F-424B-B3B2-B1CB6E26B08D}"/>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4235427" y="7063924"/>
            <a:ext cx="1853804" cy="190500"/>
          </a:xfrm>
          <a:prstGeom prst="rect">
            <a:avLst/>
          </a:prstGeom>
        </p:spPr>
      </p:pic>
      <p:sp>
        <p:nvSpPr>
          <p:cNvPr id="5" name="TextBox 4">
            <a:extLst>
              <a:ext uri="{FF2B5EF4-FFF2-40B4-BE49-F238E27FC236}">
                <a16:creationId xmlns="" xmlns:a16="http://schemas.microsoft.com/office/drawing/2014/main" id="{02444271-A7B8-483E-9662-7F237D47F619}"/>
              </a:ext>
            </a:extLst>
          </p:cNvPr>
          <p:cNvSpPr txBox="1"/>
          <p:nvPr userDrawn="1"/>
        </p:nvSpPr>
        <p:spPr>
          <a:xfrm>
            <a:off x="3054769" y="7063925"/>
            <a:ext cx="2017973"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8648584"/>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Montserrat"/>
              <a:buNone/>
              <a:defRPr sz="34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400"/>
              <a:buFont typeface="Montserrat"/>
              <a:buNone/>
              <a:defRPr sz="34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400"/>
              <a:buFont typeface="Montserrat"/>
              <a:buNone/>
              <a:defRPr sz="34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400"/>
              <a:buFont typeface="Montserrat"/>
              <a:buNone/>
              <a:defRPr sz="34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400"/>
              <a:buFont typeface="Montserrat"/>
              <a:buNone/>
              <a:defRPr sz="34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400"/>
              <a:buFont typeface="Montserrat"/>
              <a:buNone/>
              <a:defRPr sz="34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400"/>
              <a:buFont typeface="Montserrat"/>
              <a:buNone/>
              <a:defRPr sz="34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400"/>
              <a:buFont typeface="Montserrat"/>
              <a:buNone/>
              <a:defRPr sz="34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400"/>
              <a:buFont typeface="Montserrat"/>
              <a:buNone/>
              <a:defRPr sz="34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421408725"/>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4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2929" y="1905000"/>
            <a:ext cx="9141071" cy="3733799"/>
          </a:xfrm>
          <a:prstGeom prst="rect">
            <a:avLst/>
          </a:prstGeom>
          <a:solidFill>
            <a:schemeClr val="bg1">
              <a:lumMod val="65000"/>
              <a:alpha val="53000"/>
            </a:schemeClr>
          </a:solidFill>
          <a:ln>
            <a:noFill/>
          </a:ln>
          <a:effectLst>
            <a:outerShdw dir="474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Rectangle 3"/>
          <p:cNvSpPr/>
          <p:nvPr/>
        </p:nvSpPr>
        <p:spPr>
          <a:xfrm>
            <a:off x="0" y="0"/>
            <a:ext cx="2819400" cy="1066800"/>
          </a:xfrm>
          <a:prstGeom prst="rect">
            <a:avLst/>
          </a:prstGeom>
          <a:solidFill>
            <a:srgbClr val="EAEAEA">
              <a:alpha val="47451"/>
            </a:srgbClr>
          </a:solidFill>
          <a:ln>
            <a:noFill/>
          </a:ln>
          <a:effectLst>
            <a:outerShdw dir="474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solidFill>
                <a:srgbClr val="286D90"/>
              </a:solidFill>
              <a:latin typeface="Edwardian Script ITC" pitchFamily="66" charset="0"/>
            </a:endParaRPr>
          </a:p>
        </p:txBody>
      </p:sp>
      <p:pic>
        <p:nvPicPr>
          <p:cNvPr id="5" name="Picture 4">
            <a:extLst>
              <a:ext uri="{FF2B5EF4-FFF2-40B4-BE49-F238E27FC236}">
                <a16:creationId xmlns="" xmlns:a16="http://schemas.microsoft.com/office/drawing/2014/main" xmlns:lc="http://schemas.openxmlformats.org/drawingml/2006/lockedCanvas" id="{8FDA5E82-A3AC-4987-A8D8-6874FE60FD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18816"/>
            <a:ext cx="2634542" cy="807858"/>
          </a:xfrm>
          <a:prstGeom prst="rect">
            <a:avLst/>
          </a:prstGeom>
          <a:noFill/>
        </p:spPr>
      </p:pic>
      <p:sp>
        <p:nvSpPr>
          <p:cNvPr id="6" name="TextBox 1">
            <a:extLst>
              <a:ext uri="{FF2B5EF4-FFF2-40B4-BE49-F238E27FC236}">
                <a16:creationId xmlns="" xmlns:a16="http://schemas.microsoft.com/office/drawing/2014/main" xmlns:lc="http://schemas.openxmlformats.org/drawingml/2006/lockedCanvas" id="{FF95F94E-0C6E-4903-82A0-12E2DE8D86A5}"/>
              </a:ext>
            </a:extLst>
          </p:cNvPr>
          <p:cNvSpPr txBox="1"/>
          <p:nvPr/>
        </p:nvSpPr>
        <p:spPr>
          <a:xfrm>
            <a:off x="1210997" y="2237729"/>
            <a:ext cx="6842757"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tx2"/>
                </a:solidFill>
                <a:cs typeface="Arial" panose="020B0604020202020204" pitchFamily="34" charset="0"/>
              </a:rPr>
              <a:t>Vehicle Accident Prevention System</a:t>
            </a:r>
          </a:p>
        </p:txBody>
      </p:sp>
      <p:sp>
        <p:nvSpPr>
          <p:cNvPr id="7" name="TextBox 5">
            <a:extLst>
              <a:ext uri="{FF2B5EF4-FFF2-40B4-BE49-F238E27FC236}">
                <a16:creationId xmlns="" xmlns:a16="http://schemas.microsoft.com/office/drawing/2014/main" xmlns:lc="http://schemas.openxmlformats.org/drawingml/2006/lockedCanvas" id="{31F5C04D-45E3-419F-9F11-F659FA59412C}"/>
              </a:ext>
            </a:extLst>
          </p:cNvPr>
          <p:cNvSpPr txBox="1"/>
          <p:nvPr/>
        </p:nvSpPr>
        <p:spPr>
          <a:xfrm>
            <a:off x="152400" y="3352800"/>
            <a:ext cx="3886200" cy="98905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lnSpc>
                <a:spcPct val="107000"/>
              </a:lnSpc>
              <a:spcAft>
                <a:spcPts val="800"/>
              </a:spcAft>
            </a:pPr>
            <a:r>
              <a:rPr lang="en-US" sz="1400" b="1" dirty="0">
                <a:solidFill>
                  <a:schemeClr val="tx2"/>
                </a:solidFill>
                <a:latin typeface="+mj-lt"/>
                <a:ea typeface="Calibri" panose="020F0502020204030204" pitchFamily="34" charset="0"/>
                <a:cs typeface="Arial" panose="020B0604020202020204" pitchFamily="34" charset="0"/>
              </a:rPr>
              <a:t>Associate professor. Sanaa Taha,</a:t>
            </a:r>
            <a:endParaRPr lang="ar-EG" sz="1400" b="1" dirty="0">
              <a:solidFill>
                <a:schemeClr val="tx2"/>
              </a:solidFill>
              <a:latin typeface="+mj-lt"/>
              <a:ea typeface="Calibri" panose="020F0502020204030204" pitchFamily="34" charset="0"/>
              <a:cs typeface="Arial" panose="020B0604020202020204" pitchFamily="34" charset="0"/>
            </a:endParaRPr>
          </a:p>
          <a:p>
            <a:pPr>
              <a:lnSpc>
                <a:spcPct val="107000"/>
              </a:lnSpc>
              <a:spcAft>
                <a:spcPts val="800"/>
              </a:spcAft>
            </a:pPr>
            <a:r>
              <a:rPr lang="en-US" sz="1400" b="1" dirty="0">
                <a:solidFill>
                  <a:schemeClr val="tx2"/>
                </a:solidFill>
                <a:latin typeface="+mj-lt"/>
                <a:ea typeface="Calibri" panose="020F0502020204030204" pitchFamily="34" charset="0"/>
                <a:cs typeface="Arial" panose="020B0604020202020204" pitchFamily="34" charset="0"/>
              </a:rPr>
              <a:t>Manger of Information Technology Program</a:t>
            </a:r>
            <a:endParaRPr lang="ar-EG" sz="1400" b="1" dirty="0">
              <a:solidFill>
                <a:schemeClr val="tx2"/>
              </a:solidFill>
              <a:latin typeface="+mj-lt"/>
              <a:ea typeface="Calibri" panose="020F0502020204030204" pitchFamily="34" charset="0"/>
              <a:cs typeface="Arial" panose="020B0604020202020204" pitchFamily="34" charset="0"/>
            </a:endParaRPr>
          </a:p>
          <a:p>
            <a:pPr algn="ctr">
              <a:lnSpc>
                <a:spcPct val="107000"/>
              </a:lnSpc>
              <a:spcAft>
                <a:spcPts val="800"/>
              </a:spcAft>
            </a:pPr>
            <a:r>
              <a:rPr lang="en-US" sz="1400" b="1" dirty="0">
                <a:solidFill>
                  <a:schemeClr val="tx2"/>
                </a:solidFill>
                <a:latin typeface="+mj-lt"/>
                <a:ea typeface="Calibri" panose="020F0502020204030204" pitchFamily="34" charset="0"/>
                <a:cs typeface="Arial" panose="020B0604020202020204" pitchFamily="34" charset="0"/>
              </a:rPr>
              <a:t>Egyptian </a:t>
            </a:r>
            <a:r>
              <a:rPr lang="en-US" sz="1400" b="1" dirty="0">
                <a:solidFill>
                  <a:schemeClr val="tx2"/>
                </a:solidFill>
                <a:effectLst/>
                <a:latin typeface="+mj-lt"/>
                <a:ea typeface="Calibri" panose="020F0502020204030204" pitchFamily="34" charset="0"/>
                <a:cs typeface="Arial" panose="020B0604020202020204" pitchFamily="34" charset="0"/>
              </a:rPr>
              <a:t>E-Learning University</a:t>
            </a:r>
            <a:endParaRPr lang="en-GB" sz="1400" b="1" dirty="0">
              <a:solidFill>
                <a:schemeClr val="tx2"/>
              </a:solidFill>
              <a:latin typeface="+mj-lt"/>
            </a:endParaRPr>
          </a:p>
        </p:txBody>
      </p:sp>
      <p:sp>
        <p:nvSpPr>
          <p:cNvPr id="8" name="TextBox 7">
            <a:extLst>
              <a:ext uri="{FF2B5EF4-FFF2-40B4-BE49-F238E27FC236}">
                <a16:creationId xmlns="" xmlns:a16="http://schemas.microsoft.com/office/drawing/2014/main" xmlns:lc="http://schemas.openxmlformats.org/drawingml/2006/lockedCanvas" id="{CAFE0886-AC12-40C2-A1A4-178794524BAF}"/>
              </a:ext>
            </a:extLst>
          </p:cNvPr>
          <p:cNvSpPr txBox="1"/>
          <p:nvPr/>
        </p:nvSpPr>
        <p:spPr>
          <a:xfrm>
            <a:off x="4538295" y="3420709"/>
            <a:ext cx="4308231" cy="98905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lnSpc>
                <a:spcPct val="107000"/>
              </a:lnSpc>
              <a:spcAft>
                <a:spcPts val="800"/>
              </a:spcAft>
            </a:pPr>
            <a:r>
              <a:rPr lang="en-US" sz="1400" b="1" dirty="0">
                <a:solidFill>
                  <a:schemeClr val="tx2"/>
                </a:solidFill>
                <a:effectLst/>
                <a:latin typeface="+mj-lt"/>
                <a:ea typeface="Calibri" panose="020F0502020204030204" pitchFamily="34" charset="0"/>
                <a:cs typeface="Arial" panose="020B0604020202020204" pitchFamily="34" charset="0"/>
              </a:rPr>
              <a:t>Eng. Mohamed Hassan Omar,</a:t>
            </a:r>
          </a:p>
          <a:p>
            <a:pPr>
              <a:lnSpc>
                <a:spcPct val="107000"/>
              </a:lnSpc>
              <a:spcAft>
                <a:spcPts val="800"/>
              </a:spcAft>
            </a:pPr>
            <a:r>
              <a:rPr lang="en-US" sz="1400" b="1" dirty="0">
                <a:solidFill>
                  <a:schemeClr val="tx2"/>
                </a:solidFill>
                <a:effectLst/>
                <a:latin typeface="+mj-lt"/>
                <a:ea typeface="Calibri" panose="020F0502020204030204" pitchFamily="34" charset="0"/>
                <a:cs typeface="Arial" panose="020B0604020202020204" pitchFamily="34" charset="0"/>
              </a:rPr>
              <a:t>Teaching Assistant at faculty of </a:t>
            </a:r>
            <a:r>
              <a:rPr lang="en-US" sz="1400" b="1" dirty="0" smtClean="0">
                <a:solidFill>
                  <a:schemeClr val="tx2"/>
                </a:solidFill>
                <a:effectLst/>
                <a:latin typeface="+mj-lt"/>
                <a:ea typeface="Calibri" panose="020F0502020204030204" pitchFamily="34" charset="0"/>
                <a:cs typeface="Arial" panose="020B0604020202020204" pitchFamily="34" charset="0"/>
              </a:rPr>
              <a:t>Computer and </a:t>
            </a:r>
          </a:p>
          <a:p>
            <a:pPr>
              <a:lnSpc>
                <a:spcPct val="107000"/>
              </a:lnSpc>
              <a:spcAft>
                <a:spcPts val="800"/>
              </a:spcAft>
            </a:pPr>
            <a:r>
              <a:rPr lang="en-US" sz="1400" b="1" dirty="0" smtClean="0">
                <a:solidFill>
                  <a:schemeClr val="tx2"/>
                </a:solidFill>
                <a:effectLst/>
                <a:latin typeface="+mj-lt"/>
                <a:ea typeface="Calibri" panose="020F0502020204030204" pitchFamily="34" charset="0"/>
                <a:cs typeface="Arial" panose="020B0604020202020204" pitchFamily="34" charset="0"/>
              </a:rPr>
              <a:t>Information Technology Egyptian E-Learning University</a:t>
            </a:r>
            <a:endParaRPr lang="en-US" sz="1400" b="1" dirty="0">
              <a:solidFill>
                <a:schemeClr val="tx2"/>
              </a:solidFill>
              <a:effectLst/>
              <a:latin typeface="+mj-lt"/>
              <a:ea typeface="Calibri" panose="020F0502020204030204" pitchFamily="34" charset="0"/>
              <a:cs typeface="Arial" panose="020B0604020202020204" pitchFamily="34" charset="0"/>
            </a:endParaRPr>
          </a:p>
        </p:txBody>
      </p:sp>
      <p:sp>
        <p:nvSpPr>
          <p:cNvPr id="9" name="TextBox 2">
            <a:extLst>
              <a:ext uri="{FF2B5EF4-FFF2-40B4-BE49-F238E27FC236}">
                <a16:creationId xmlns="" xmlns:a16="http://schemas.microsoft.com/office/drawing/2014/main" xmlns:lc="http://schemas.openxmlformats.org/drawingml/2006/lockedCanvas" id="{06BED571-1E27-4CAA-8927-51098310F71E}"/>
              </a:ext>
            </a:extLst>
          </p:cNvPr>
          <p:cNvSpPr txBox="1"/>
          <p:nvPr/>
        </p:nvSpPr>
        <p:spPr>
          <a:xfrm>
            <a:off x="2621690" y="4893713"/>
            <a:ext cx="3474310"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solidFill>
                  <a:schemeClr val="tx2"/>
                </a:solidFill>
              </a:rPr>
              <a:t>EELU - Information Technology</a:t>
            </a:r>
          </a:p>
        </p:txBody>
      </p:sp>
      <p:sp>
        <p:nvSpPr>
          <p:cNvPr id="10" name="TextBox 6">
            <a:extLst>
              <a:ext uri="{FF2B5EF4-FFF2-40B4-BE49-F238E27FC236}">
                <a16:creationId xmlns="" xmlns:a16="http://schemas.microsoft.com/office/drawing/2014/main" xmlns:lc="http://schemas.openxmlformats.org/drawingml/2006/lockedCanvas" id="{2704BF77-C138-41EA-BB8D-B30AB1F62D41}"/>
              </a:ext>
            </a:extLst>
          </p:cNvPr>
          <p:cNvSpPr txBox="1"/>
          <p:nvPr/>
        </p:nvSpPr>
        <p:spPr>
          <a:xfrm>
            <a:off x="1620630" y="5174144"/>
            <a:ext cx="6023489"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GB" sz="1200" b="1" dirty="0">
                <a:solidFill>
                  <a:schemeClr val="tx2"/>
                </a:solidFill>
                <a:latin typeface="+mj-lt"/>
              </a:rPr>
              <a:t>2020-2021</a:t>
            </a:r>
          </a:p>
        </p:txBody>
      </p:sp>
      <p:sp>
        <p:nvSpPr>
          <p:cNvPr id="11" name="직사각형 4">
            <a:extLst>
              <a:ext uri="{FF2B5EF4-FFF2-40B4-BE49-F238E27FC236}">
                <a16:creationId xmlns="" xmlns:a16="http://schemas.microsoft.com/office/drawing/2014/main" xmlns:lc="http://schemas.openxmlformats.org/drawingml/2006/lockedCanvas" id="{5FDB154E-598D-44CE-B567-3743D377F4F8}"/>
              </a:ext>
            </a:extLst>
          </p:cNvPr>
          <p:cNvSpPr/>
          <p:nvPr/>
        </p:nvSpPr>
        <p:spPr>
          <a:xfrm>
            <a:off x="3726680" y="4724400"/>
            <a:ext cx="1264330" cy="45719"/>
          </a:xfrm>
          <a:prstGeom prst="rect">
            <a:avLst/>
          </a:prstGeom>
          <a:solidFill>
            <a:schemeClr val="tx2"/>
          </a:solidFill>
          <a:ln w="9525" cap="flat">
            <a:no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endParaRPr lang="ko-KR" altLang="en-US">
              <a:solidFill>
                <a:schemeClr val="tx2"/>
              </a:solidFill>
            </a:endParaRPr>
          </a:p>
        </p:txBody>
      </p:sp>
    </p:spTree>
    <p:extLst>
      <p:ext uri="{BB962C8B-B14F-4D97-AF65-F5344CB8AC3E}">
        <p14:creationId xmlns:p14="http://schemas.microsoft.com/office/powerpoint/2010/main" val="3701532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latinLnBrk="1"/>
            <a:r>
              <a:rPr lang="en-GB" sz="2800" kern="1200" dirty="0">
                <a:solidFill>
                  <a:schemeClr val="tx1"/>
                </a:solidFill>
                <a:latin typeface="Times New Roman"/>
                <a:ea typeface="Arial Unicode MS"/>
                <a:cs typeface="+mn-cs"/>
              </a:rPr>
              <a:t>Components and Material Required</a:t>
            </a:r>
            <a:r>
              <a:rPr lang="en-US" sz="2800" b="0" kern="1200" dirty="0">
                <a:solidFill>
                  <a:schemeClr val="tx1"/>
                </a:solidFill>
                <a:latin typeface="YACgEUaXOJg 0"/>
                <a:ea typeface="Arial Unicode MS"/>
                <a:cs typeface="+mn-cs"/>
              </a:rPr>
              <a:t/>
            </a:r>
            <a:br>
              <a:rPr lang="en-US" sz="2800" b="0" kern="1200" dirty="0">
                <a:solidFill>
                  <a:schemeClr val="tx1"/>
                </a:solidFill>
                <a:latin typeface="YACgEUaXOJg 0"/>
                <a:ea typeface="Arial Unicode MS"/>
                <a:cs typeface="+mn-cs"/>
              </a:rPr>
            </a:br>
            <a:endParaRPr lang="en-US" sz="900" b="0" dirty="0">
              <a:solidFill>
                <a:schemeClr val="tx1"/>
              </a:solidFill>
            </a:endParaRPr>
          </a:p>
        </p:txBody>
      </p:sp>
      <p:sp>
        <p:nvSpPr>
          <p:cNvPr id="14" name="Title 13"/>
          <p:cNvSpPr>
            <a:spLocks noGrp="1"/>
          </p:cNvSpPr>
          <p:nvPr>
            <p:ph type="title" idx="2"/>
          </p:nvPr>
        </p:nvSpPr>
        <p:spPr>
          <a:xfrm>
            <a:off x="762000" y="1600200"/>
            <a:ext cx="2204100" cy="703600"/>
          </a:xfrm>
        </p:spPr>
        <p:txBody>
          <a:bodyPr/>
          <a:lstStyle/>
          <a:p>
            <a:r>
              <a:rPr lang="en-US" dirty="0" smtClean="0">
                <a:solidFill>
                  <a:schemeClr val="tx2">
                    <a:lumMod val="75000"/>
                  </a:schemeClr>
                </a:solidFill>
              </a:rPr>
              <a:t>Arduino </a:t>
            </a:r>
            <a:r>
              <a:rPr lang="en-US" dirty="0">
                <a:solidFill>
                  <a:schemeClr val="tx2">
                    <a:lumMod val="75000"/>
                  </a:schemeClr>
                </a:solidFill>
              </a:rPr>
              <a:t>Car </a:t>
            </a:r>
          </a:p>
        </p:txBody>
      </p:sp>
      <p:sp>
        <p:nvSpPr>
          <p:cNvPr id="21" name="Title 20"/>
          <p:cNvSpPr>
            <a:spLocks noGrp="1"/>
          </p:cNvSpPr>
          <p:nvPr>
            <p:ph type="title" idx="5"/>
          </p:nvPr>
        </p:nvSpPr>
        <p:spPr>
          <a:xfrm>
            <a:off x="990600" y="4011530"/>
            <a:ext cx="2204100" cy="703600"/>
          </a:xfrm>
        </p:spPr>
        <p:txBody>
          <a:bodyPr/>
          <a:lstStyle/>
          <a:p>
            <a:r>
              <a:rPr lang="en-US" dirty="0">
                <a:solidFill>
                  <a:schemeClr val="tx2">
                    <a:lumMod val="75000"/>
                  </a:schemeClr>
                </a:solidFill>
              </a:rPr>
              <a:t>Raspberry </a:t>
            </a:r>
            <a:r>
              <a:rPr lang="en-US" dirty="0" smtClean="0">
                <a:solidFill>
                  <a:schemeClr val="tx2">
                    <a:lumMod val="75000"/>
                  </a:schemeClr>
                </a:solidFill>
              </a:rPr>
              <a:t>pi</a:t>
            </a:r>
            <a:endParaRPr lang="en-US" dirty="0">
              <a:solidFill>
                <a:schemeClr val="tx2">
                  <a:lumMod val="75000"/>
                </a:schemeClr>
              </a:solidFill>
            </a:endParaRPr>
          </a:p>
        </p:txBody>
      </p:sp>
      <p:sp>
        <p:nvSpPr>
          <p:cNvPr id="23" name="Title 22"/>
          <p:cNvSpPr>
            <a:spLocks noGrp="1"/>
          </p:cNvSpPr>
          <p:nvPr>
            <p:ph type="title" idx="7"/>
          </p:nvPr>
        </p:nvSpPr>
        <p:spPr>
          <a:xfrm>
            <a:off x="3733799" y="3976658"/>
            <a:ext cx="2204100" cy="703600"/>
          </a:xfrm>
        </p:spPr>
        <p:txBody>
          <a:bodyPr/>
          <a:lstStyle/>
          <a:p>
            <a:r>
              <a:rPr lang="en-US" dirty="0">
                <a:solidFill>
                  <a:schemeClr val="tx2">
                    <a:lumMod val="75000"/>
                  </a:schemeClr>
                </a:solidFill>
              </a:rPr>
              <a:t>Piezo Buzzer </a:t>
            </a:r>
          </a:p>
        </p:txBody>
      </p:sp>
      <p:sp>
        <p:nvSpPr>
          <p:cNvPr id="25" name="Title 24"/>
          <p:cNvSpPr>
            <a:spLocks noGrp="1"/>
          </p:cNvSpPr>
          <p:nvPr>
            <p:ph type="title" idx="9"/>
          </p:nvPr>
        </p:nvSpPr>
        <p:spPr>
          <a:xfrm>
            <a:off x="6251251" y="1562935"/>
            <a:ext cx="2204100" cy="703600"/>
          </a:xfrm>
        </p:spPr>
        <p:txBody>
          <a:bodyPr/>
          <a:lstStyle/>
          <a:p>
            <a:r>
              <a:rPr lang="en-US" dirty="0">
                <a:solidFill>
                  <a:schemeClr val="tx2">
                    <a:lumMod val="75000"/>
                  </a:schemeClr>
                </a:solidFill>
              </a:rPr>
              <a:t>TF Mini </a:t>
            </a:r>
            <a:r>
              <a:rPr lang="en-US" dirty="0" smtClean="0">
                <a:solidFill>
                  <a:schemeClr val="tx2">
                    <a:lumMod val="75000"/>
                  </a:schemeClr>
                </a:solidFill>
              </a:rPr>
              <a:t>LiDAR</a:t>
            </a:r>
            <a:endParaRPr lang="en-US" dirty="0">
              <a:solidFill>
                <a:schemeClr val="tx2">
                  <a:lumMod val="75000"/>
                </a:schemeClr>
              </a:solidFill>
            </a:endParaRPr>
          </a:p>
        </p:txBody>
      </p:sp>
      <p:sp>
        <p:nvSpPr>
          <p:cNvPr id="27" name="Title 26"/>
          <p:cNvSpPr>
            <a:spLocks noGrp="1"/>
          </p:cNvSpPr>
          <p:nvPr>
            <p:ph type="title" idx="14"/>
          </p:nvPr>
        </p:nvSpPr>
        <p:spPr>
          <a:xfrm>
            <a:off x="6251251" y="4051671"/>
            <a:ext cx="2204100" cy="703600"/>
          </a:xfrm>
        </p:spPr>
        <p:txBody>
          <a:bodyPr/>
          <a:lstStyle/>
          <a:p>
            <a:r>
              <a:rPr lang="en-US" dirty="0" smtClean="0">
                <a:solidFill>
                  <a:schemeClr val="tx2">
                    <a:lumMod val="75000"/>
                  </a:schemeClr>
                </a:solidFill>
              </a:rPr>
              <a:t>LED</a:t>
            </a:r>
            <a:endParaRPr lang="en-US" dirty="0">
              <a:solidFill>
                <a:schemeClr val="tx2">
                  <a:lumMod val="75000"/>
                </a:schemeClr>
              </a:solidFill>
            </a:endParaRPr>
          </a:p>
        </p:txBody>
      </p:sp>
      <p:pic>
        <p:nvPicPr>
          <p:cNvPr id="30" name="Picture 29" descr="TF MINI-S: Benewake TFmini-S LiDAR 12m at reichelt elektronik">
            <a:extLst>
              <a:ext uri="{FF2B5EF4-FFF2-40B4-BE49-F238E27FC236}">
                <a16:creationId xmlns="" xmlns:a16="http://schemas.microsoft.com/office/drawing/2014/main" xmlns:lc="http://schemas.openxmlformats.org/drawingml/2006/lockedCanvas" id="{1A2D3475-AD67-409D-8B5E-75494883D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2133600"/>
            <a:ext cx="1655257" cy="1763615"/>
          </a:xfrm>
          <a:prstGeom prst="rect">
            <a:avLst/>
          </a:prstGeom>
          <a:noFill/>
        </p:spPr>
      </p:pic>
      <p:pic>
        <p:nvPicPr>
          <p:cNvPr id="31" name="Picture 30" descr="Index of /learning/images/components">
            <a:extLst>
              <a:ext uri="{FF2B5EF4-FFF2-40B4-BE49-F238E27FC236}">
                <a16:creationId xmlns="" xmlns:a16="http://schemas.microsoft.com/office/drawing/2014/main" xmlns:lc="http://schemas.openxmlformats.org/drawingml/2006/lockedCanvas" id="{D0B8B2E5-1507-455C-AEBF-93333D3815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4684650"/>
            <a:ext cx="1684587" cy="1403823"/>
          </a:xfrm>
          <a:prstGeom prst="rect">
            <a:avLst/>
          </a:prstGeom>
          <a:noFill/>
        </p:spPr>
      </p:pic>
      <p:pic>
        <p:nvPicPr>
          <p:cNvPr id="32" name="Picture 31" descr="Tandy - 5mm Red LED (2pk)">
            <a:extLst>
              <a:ext uri="{FF2B5EF4-FFF2-40B4-BE49-F238E27FC236}">
                <a16:creationId xmlns="" xmlns:a16="http://schemas.microsoft.com/office/drawing/2014/main" xmlns:lc="http://schemas.openxmlformats.org/drawingml/2006/lockedCanvas" id="{60570498-A8DA-493F-83AD-FF64B45DC6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5601" y="4570188"/>
            <a:ext cx="1295400" cy="1295400"/>
          </a:xfrm>
          <a:prstGeom prst="rect">
            <a:avLst/>
          </a:prstGeom>
          <a:noFill/>
        </p:spPr>
      </p:pic>
      <p:pic>
        <p:nvPicPr>
          <p:cNvPr id="33" name="Picture 32" descr="Blue LED (pack of 5) - Circuit Uncle">
            <a:extLst>
              <a:ext uri="{FF2B5EF4-FFF2-40B4-BE49-F238E27FC236}">
                <a16:creationId xmlns="" xmlns:a16="http://schemas.microsoft.com/office/drawing/2014/main" xmlns:lc="http://schemas.openxmlformats.org/drawingml/2006/lockedCanvas" id="{DF9E40E0-2268-46AC-82FC-D61AE980E4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4962931"/>
            <a:ext cx="2407086" cy="1805315"/>
          </a:xfrm>
          <a:prstGeom prst="rect">
            <a:avLst/>
          </a:prstGeom>
          <a:noFill/>
        </p:spPr>
      </p:pic>
      <p:pic>
        <p:nvPicPr>
          <p:cNvPr id="34" name="Picture 33" descr="RASP 4 CASE RW: Case for Raspberry Pi 4, raspberry - white at reichelt  elektronik">
            <a:extLst>
              <a:ext uri="{FF2B5EF4-FFF2-40B4-BE49-F238E27FC236}">
                <a16:creationId xmlns="" xmlns:a16="http://schemas.microsoft.com/office/drawing/2014/main" xmlns:lc="http://schemas.openxmlformats.org/drawingml/2006/lockedCanvas" id="{8C2FAE23-5160-47B9-A53B-922CF2A454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457" y="4856435"/>
            <a:ext cx="1333074" cy="993917"/>
          </a:xfrm>
          <a:prstGeom prst="rect">
            <a:avLst/>
          </a:prstGeom>
          <a:noFill/>
        </p:spPr>
      </p:pic>
      <p:pic>
        <p:nvPicPr>
          <p:cNvPr id="35" name="Picture 34">
            <a:extLst>
              <a:ext uri="{FF2B5EF4-FFF2-40B4-BE49-F238E27FC236}">
                <a16:creationId xmlns="" xmlns:a16="http://schemas.microsoft.com/office/drawing/2014/main" xmlns:lc="http://schemas.openxmlformats.org/drawingml/2006/lockedCanvas" id="{5787B3B8-5702-47E0-9AFC-48F582C67032}"/>
              </a:ext>
            </a:extLst>
          </p:cNvPr>
          <p:cNvPicPr>
            <a:picLocks noChangeAspect="1"/>
          </p:cNvPicPr>
          <p:nvPr/>
        </p:nvPicPr>
        <p:blipFill>
          <a:blip r:embed="rId7"/>
          <a:stretch>
            <a:fillRect/>
          </a:stretch>
        </p:blipFill>
        <p:spPr>
          <a:xfrm>
            <a:off x="1849531" y="4719210"/>
            <a:ext cx="1678852" cy="1376108"/>
          </a:xfrm>
          <a:prstGeom prst="rect">
            <a:avLst/>
          </a:prstGeom>
        </p:spPr>
      </p:pic>
      <p:pic>
        <p:nvPicPr>
          <p:cNvPr id="37" name="Picture 36">
            <a:extLst>
              <a:ext uri="{FF2B5EF4-FFF2-40B4-BE49-F238E27FC236}">
                <a16:creationId xmlns="" xmlns:a16="http://schemas.microsoft.com/office/drawing/2014/main" xmlns:lc="http://schemas.openxmlformats.org/drawingml/2006/lockedCanvas" id="{EED2FC4C-31AF-42B2-8B1C-6A2D9740A2D3}"/>
              </a:ext>
            </a:extLst>
          </p:cNvPr>
          <p:cNvPicPr>
            <a:picLocks noChangeAspect="1"/>
          </p:cNvPicPr>
          <p:nvPr/>
        </p:nvPicPr>
        <p:blipFill>
          <a:blip r:embed="rId8"/>
          <a:stretch>
            <a:fillRect/>
          </a:stretch>
        </p:blipFill>
        <p:spPr>
          <a:xfrm>
            <a:off x="990600" y="2266535"/>
            <a:ext cx="1717862" cy="1600200"/>
          </a:xfrm>
          <a:prstGeom prst="rect">
            <a:avLst/>
          </a:prstGeom>
        </p:spPr>
      </p:pic>
    </p:spTree>
    <p:extLst>
      <p:ext uri="{BB962C8B-B14F-4D97-AF65-F5344CB8AC3E}">
        <p14:creationId xmlns:p14="http://schemas.microsoft.com/office/powerpoint/2010/main" val="361953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anim calcmode="lin" valueType="num">
                                      <p:cBhvr>
                                        <p:cTn id="37" dur="1000" fill="hold"/>
                                        <p:tgtEl>
                                          <p:spTgt spid="34"/>
                                        </p:tgtEl>
                                        <p:attrNameLst>
                                          <p:attrName>ppt_x</p:attrName>
                                        </p:attrNameLst>
                                      </p:cBhvr>
                                      <p:tavLst>
                                        <p:tav tm="0">
                                          <p:val>
                                            <p:strVal val="#ppt_x"/>
                                          </p:val>
                                        </p:tav>
                                        <p:tav tm="100000">
                                          <p:val>
                                            <p:strVal val="#ppt_x"/>
                                          </p:val>
                                        </p:tav>
                                      </p:tavLst>
                                    </p:anim>
                                    <p:anim calcmode="lin" valueType="num">
                                      <p:cBhvr>
                                        <p:cTn id="38" dur="1000" fill="hold"/>
                                        <p:tgtEl>
                                          <p:spTgt spid="3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anim calcmode="lin" valueType="num">
                                      <p:cBhvr>
                                        <p:cTn id="61" dur="1000" fill="hold"/>
                                        <p:tgtEl>
                                          <p:spTgt spid="27"/>
                                        </p:tgtEl>
                                        <p:attrNameLst>
                                          <p:attrName>ppt_x</p:attrName>
                                        </p:attrNameLst>
                                      </p:cBhvr>
                                      <p:tavLst>
                                        <p:tav tm="0">
                                          <p:val>
                                            <p:strVal val="#ppt_x"/>
                                          </p:val>
                                        </p:tav>
                                        <p:tav tm="100000">
                                          <p:val>
                                            <p:strVal val="#ppt_x"/>
                                          </p:val>
                                        </p:tav>
                                      </p:tavLst>
                                    </p:anim>
                                    <p:anim calcmode="lin" valueType="num">
                                      <p:cBhvr>
                                        <p:cTn id="62" dur="1000" fill="hold"/>
                                        <p:tgtEl>
                                          <p:spTgt spid="27"/>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1000"/>
                                        <p:tgtEl>
                                          <p:spTgt spid="32"/>
                                        </p:tgtEl>
                                      </p:cBhvr>
                                    </p:animEffect>
                                    <p:anim calcmode="lin" valueType="num">
                                      <p:cBhvr>
                                        <p:cTn id="66" dur="1000" fill="hold"/>
                                        <p:tgtEl>
                                          <p:spTgt spid="32"/>
                                        </p:tgtEl>
                                        <p:attrNameLst>
                                          <p:attrName>ppt_x</p:attrName>
                                        </p:attrNameLst>
                                      </p:cBhvr>
                                      <p:tavLst>
                                        <p:tav tm="0">
                                          <p:val>
                                            <p:strVal val="#ppt_x"/>
                                          </p:val>
                                        </p:tav>
                                        <p:tav tm="100000">
                                          <p:val>
                                            <p:strVal val="#ppt_x"/>
                                          </p:val>
                                        </p:tav>
                                      </p:tavLst>
                                    </p:anim>
                                    <p:anim calcmode="lin" valueType="num">
                                      <p:cBhvr>
                                        <p:cTn id="67" dur="1000" fill="hold"/>
                                        <p:tgtEl>
                                          <p:spTgt spid="32"/>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anim calcmode="lin" valueType="num">
                                      <p:cBhvr>
                                        <p:cTn id="71" dur="1000" fill="hold"/>
                                        <p:tgtEl>
                                          <p:spTgt spid="33"/>
                                        </p:tgtEl>
                                        <p:attrNameLst>
                                          <p:attrName>ppt_x</p:attrName>
                                        </p:attrNameLst>
                                      </p:cBhvr>
                                      <p:tavLst>
                                        <p:tav tm="0">
                                          <p:val>
                                            <p:strVal val="#ppt_x"/>
                                          </p:val>
                                        </p:tav>
                                        <p:tav tm="100000">
                                          <p:val>
                                            <p:strVal val="#ppt_x"/>
                                          </p:val>
                                        </p:tav>
                                      </p:tavLst>
                                    </p:anim>
                                    <p:anim calcmode="lin" valueType="num">
                                      <p:cBhvr>
                                        <p:cTn id="7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3" grpId="0"/>
      <p:bldP spid="25"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4">
            <a:extLst>
              <a:ext uri="{FF2B5EF4-FFF2-40B4-BE49-F238E27FC236}">
                <a16:creationId xmlns="" xmlns:a16="http://schemas.microsoft.com/office/drawing/2014/main" xmlns:lc="http://schemas.openxmlformats.org/drawingml/2006/lockedCanvas" id="{FDFA9E31-EC3D-47E1-A09D-FEFF0D8C8A3D}"/>
              </a:ext>
            </a:extLst>
          </p:cNvPr>
          <p:cNvCxnSpPr>
            <a:cxnSpLocks/>
          </p:cNvCxnSpPr>
          <p:nvPr/>
        </p:nvCxnSpPr>
        <p:spPr>
          <a:xfrm>
            <a:off x="2240703" y="1784576"/>
            <a:ext cx="0" cy="3358047"/>
          </a:xfrm>
          <a:prstGeom prst="line">
            <a:avLst/>
          </a:prstGeom>
          <a:ln>
            <a:solidFill>
              <a:srgbClr val="595B4D"/>
            </a:solidFill>
          </a:ln>
        </p:spPr>
        <p:style>
          <a:lnRef idx="1">
            <a:schemeClr val="accent1"/>
          </a:lnRef>
          <a:fillRef idx="0">
            <a:schemeClr val="accent1"/>
          </a:fillRef>
          <a:effectRef idx="0">
            <a:schemeClr val="accent1"/>
          </a:effectRef>
          <a:fontRef idx="minor">
            <a:schemeClr val="tx1"/>
          </a:fontRef>
        </p:style>
      </p:cxnSp>
      <p:sp>
        <p:nvSpPr>
          <p:cNvPr id="4" name="타원 14">
            <a:extLst>
              <a:ext uri="{FF2B5EF4-FFF2-40B4-BE49-F238E27FC236}">
                <a16:creationId xmlns="" xmlns:a16="http://schemas.microsoft.com/office/drawing/2014/main" xmlns:lc="http://schemas.openxmlformats.org/drawingml/2006/lockedCanvas" id="{B17EF14C-730A-4F24-8B82-AC070F6A4DC7}"/>
              </a:ext>
            </a:extLst>
          </p:cNvPr>
          <p:cNvSpPr/>
          <p:nvPr/>
        </p:nvSpPr>
        <p:spPr>
          <a:xfrm>
            <a:off x="2383071" y="1859663"/>
            <a:ext cx="1135714" cy="1135714"/>
          </a:xfrm>
          <a:prstGeom prst="ellipse">
            <a:avLst/>
          </a:prstGeom>
          <a:solidFill>
            <a:schemeClr val="bg1">
              <a:lumMod val="40000"/>
              <a:lumOff val="60000"/>
            </a:schemeClr>
          </a:solidFill>
          <a:ln w="9525" cap="flat">
            <a:no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t>First phase </a:t>
            </a:r>
          </a:p>
        </p:txBody>
      </p:sp>
      <p:sp>
        <p:nvSpPr>
          <p:cNvPr id="5" name="타원 14">
            <a:extLst>
              <a:ext uri="{FF2B5EF4-FFF2-40B4-BE49-F238E27FC236}">
                <a16:creationId xmlns="" xmlns:a16="http://schemas.microsoft.com/office/drawing/2014/main" xmlns:lc="http://schemas.openxmlformats.org/drawingml/2006/lockedCanvas" id="{2592FA87-7C0C-447C-80A6-78FD66A5239D}"/>
              </a:ext>
            </a:extLst>
          </p:cNvPr>
          <p:cNvSpPr/>
          <p:nvPr/>
        </p:nvSpPr>
        <p:spPr>
          <a:xfrm>
            <a:off x="2367830" y="3720686"/>
            <a:ext cx="1274530" cy="1135714"/>
          </a:xfrm>
          <a:prstGeom prst="ellipse">
            <a:avLst/>
          </a:prstGeom>
          <a:solidFill>
            <a:schemeClr val="bg1">
              <a:lumMod val="40000"/>
              <a:lumOff val="60000"/>
            </a:schemeClr>
          </a:solidFill>
          <a:ln w="9525" cap="flat">
            <a:no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t>Second phase </a:t>
            </a:r>
          </a:p>
        </p:txBody>
      </p:sp>
      <p:sp>
        <p:nvSpPr>
          <p:cNvPr id="6" name="TextBox 53">
            <a:extLst>
              <a:ext uri="{FF2B5EF4-FFF2-40B4-BE49-F238E27FC236}">
                <a16:creationId xmlns="" xmlns:a16="http://schemas.microsoft.com/office/drawing/2014/main" xmlns:lc="http://schemas.openxmlformats.org/drawingml/2006/lockedCanvas" id="{7ECC9625-C3BB-4381-92D2-824423A7FB21}"/>
              </a:ext>
            </a:extLst>
          </p:cNvPr>
          <p:cNvSpPr txBox="1"/>
          <p:nvPr/>
        </p:nvSpPr>
        <p:spPr>
          <a:xfrm>
            <a:off x="3642360" y="1859663"/>
            <a:ext cx="5267950" cy="1708160"/>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400" dirty="0">
                <a:solidFill>
                  <a:schemeClr val="tx2">
                    <a:lumMod val="75000"/>
                  </a:schemeClr>
                </a:solidFill>
                <a:latin typeface="Times New Roman" panose="02020603050405020304" pitchFamily="18" charset="0"/>
                <a:cs typeface="Times New Roman" panose="02020603050405020304" pitchFamily="18" charset="0"/>
              </a:rPr>
              <a:t>I</a:t>
            </a:r>
            <a:r>
              <a:rPr kumimoji="0" lang="en-US" sz="1400" i="0" u="none" strike="noStrike" kern="1200" cap="none" spc="0" normalizeH="0" baseline="0" noProof="0" dirty="0">
                <a:ln>
                  <a:noFill/>
                </a:ln>
                <a:solidFill>
                  <a:schemeClr val="tx2">
                    <a:lumMod val="75000"/>
                  </a:schemeClr>
                </a:solidFill>
                <a:effectLst/>
                <a:uLnTx/>
                <a:uFillTx/>
                <a:latin typeface="Times New Roman" panose="02020603050405020304" pitchFamily="18" charset="0"/>
                <a:ea typeface="+mn-ea"/>
                <a:cs typeface="Times New Roman" panose="02020603050405020304" pitchFamily="18" charset="0"/>
              </a:rPr>
              <a:t>s the Arduino code for your information method of transferring result is used trough Bi directional serial communication between Arduino and raspberry pi using the UART protocol. Moreover, the Arduino take the proper action by initiate an alarm (Visual and auditory). Next part will explain two phases in details. </a:t>
            </a:r>
          </a:p>
        </p:txBody>
      </p:sp>
      <p:sp>
        <p:nvSpPr>
          <p:cNvPr id="7" name="TextBox 54">
            <a:extLst>
              <a:ext uri="{FF2B5EF4-FFF2-40B4-BE49-F238E27FC236}">
                <a16:creationId xmlns="" xmlns:a16="http://schemas.microsoft.com/office/drawing/2014/main" xmlns:lc="http://schemas.openxmlformats.org/drawingml/2006/lockedCanvas" id="{A499CF14-4CC3-4098-8501-1E9A45A72BA3}"/>
              </a:ext>
            </a:extLst>
          </p:cNvPr>
          <p:cNvSpPr txBox="1"/>
          <p:nvPr/>
        </p:nvSpPr>
        <p:spPr>
          <a:xfrm>
            <a:off x="3784611" y="3720686"/>
            <a:ext cx="4963150" cy="1708160"/>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tx2">
                    <a:lumMod val="75000"/>
                  </a:schemeClr>
                </a:solidFill>
                <a:effectLst/>
                <a:uLnTx/>
                <a:uFillTx/>
                <a:latin typeface="Times New Roman" panose="02020603050405020304" pitchFamily="18" charset="0"/>
                <a:ea typeface="+mn-ea"/>
                <a:cs typeface="Times New Roman" panose="02020603050405020304" pitchFamily="18" charset="0"/>
              </a:rPr>
              <a:t>Is machine learning model that are loaded in Raspberry pi that can predict and classify danger based in inputs that is given to inputs are(speed , average speed ,distance and moved).After model classify level of danger which can be level A or B or C or D it transfers result to the Arduino.</a:t>
            </a:r>
          </a:p>
        </p:txBody>
      </p:sp>
      <p:sp>
        <p:nvSpPr>
          <p:cNvPr id="8" name="TextBox 56">
            <a:extLst>
              <a:ext uri="{FF2B5EF4-FFF2-40B4-BE49-F238E27FC236}">
                <a16:creationId xmlns="" xmlns:a16="http://schemas.microsoft.com/office/drawing/2014/main" xmlns:lc="http://schemas.openxmlformats.org/drawingml/2006/lockedCanvas" id="{6D4856D4-E550-4D8E-A191-AC45BC1244EF}"/>
              </a:ext>
            </a:extLst>
          </p:cNvPr>
          <p:cNvSpPr txBox="1"/>
          <p:nvPr/>
        </p:nvSpPr>
        <p:spPr>
          <a:xfrm>
            <a:off x="174031" y="2223268"/>
            <a:ext cx="1888039" cy="1908215"/>
          </a:xfrm>
          <a:prstGeom prst="rect">
            <a:avLst/>
          </a:prstGeom>
          <a:solidFill>
            <a:schemeClr val="bg1">
              <a:lumMod val="40000"/>
              <a:lumOff val="60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just" defTabSz="914400" rtl="0" eaLnBrk="1" fontAlgn="auto" latinLnBrk="0" hangingPunct="1">
              <a:spcBef>
                <a:spcPts val="0"/>
              </a:spcBef>
              <a:spcAft>
                <a:spcPts val="0"/>
              </a:spcAft>
              <a:buClrTx/>
              <a:buSzTx/>
              <a:buFontTx/>
              <a:buNone/>
              <a:tabLst/>
              <a:defRPr/>
            </a:pPr>
            <a:r>
              <a:rPr lang="en-US" sz="3200" b="1" dirty="0">
                <a:latin typeface="Times New Roman" panose="02020603050405020304" pitchFamily="18" charset="0"/>
                <a:cs typeface="Times New Roman" panose="02020603050405020304" pitchFamily="18" charset="0"/>
              </a:rPr>
              <a:t>Software</a:t>
            </a:r>
            <a:r>
              <a:rPr lang="en-US" sz="2000" b="1" dirty="0">
                <a:latin typeface="Times New Roman" panose="02020603050405020304" pitchFamily="18" charset="0"/>
                <a:cs typeface="Times New Roman" panose="02020603050405020304" pitchFamily="18" charset="0"/>
              </a:rPr>
              <a:t> implementation </a:t>
            </a:r>
            <a:r>
              <a:rPr lang="en-US" sz="2200" b="1" dirty="0">
                <a:latin typeface="Times New Roman" panose="02020603050405020304" pitchFamily="18" charset="0"/>
                <a:cs typeface="Times New Roman" panose="02020603050405020304" pitchFamily="18" charset="0"/>
              </a:rPr>
              <a:t>consist of two </a:t>
            </a:r>
          </a:p>
          <a:p>
            <a:pPr marL="0" marR="0" lvl="0" indent="0" algn="just" defTabSz="914400" rtl="0" eaLnBrk="1" fontAlgn="auto" latinLnBrk="0" hangingPunct="1">
              <a:spcBef>
                <a:spcPts val="0"/>
              </a:spcBef>
              <a:spcAft>
                <a:spcPts val="0"/>
              </a:spcAft>
              <a:buClrTx/>
              <a:buSzTx/>
              <a:buFontTx/>
              <a:buNone/>
              <a:tabLst/>
              <a:defRPr/>
            </a:pPr>
            <a:r>
              <a:rPr lang="en-US" sz="4400" b="1" dirty="0">
                <a:latin typeface="Times New Roman" panose="02020603050405020304" pitchFamily="18" charset="0"/>
                <a:cs typeface="Times New Roman" panose="02020603050405020304" pitchFamily="18" charset="0"/>
              </a:rPr>
              <a:t>phases</a:t>
            </a:r>
          </a:p>
        </p:txBody>
      </p:sp>
      <p:sp>
        <p:nvSpPr>
          <p:cNvPr id="10" name="Title 9"/>
          <p:cNvSpPr>
            <a:spLocks noGrp="1"/>
          </p:cNvSpPr>
          <p:nvPr>
            <p:ph type="title"/>
          </p:nvPr>
        </p:nvSpPr>
        <p:spPr/>
        <p:txBody>
          <a:bodyPr/>
          <a:lstStyle/>
          <a:p>
            <a:r>
              <a:rPr lang="en-US" sz="3200" dirty="0"/>
              <a:t>Implementation</a:t>
            </a:r>
            <a:r>
              <a:rPr lang="ko-KR" altLang="en-US" sz="3200" dirty="0">
                <a:cs typeface="Arial" panose="020B0604020202020204" pitchFamily="34" charset="0"/>
              </a:rPr>
              <a:t/>
            </a:r>
            <a:br>
              <a:rPr lang="ko-KR" altLang="en-US" sz="3200" dirty="0">
                <a:cs typeface="Arial" panose="020B0604020202020204" pitchFamily="34" charset="0"/>
              </a:rPr>
            </a:br>
            <a:endParaRPr lang="en-US" dirty="0"/>
          </a:p>
        </p:txBody>
      </p:sp>
    </p:spTree>
    <p:extLst>
      <p:ext uri="{BB962C8B-B14F-4D97-AF65-F5344CB8AC3E}">
        <p14:creationId xmlns:p14="http://schemas.microsoft.com/office/powerpoint/2010/main" val="3537997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xmlns:lc="http://schemas.openxmlformats.org/drawingml/2006/lockedCanvas" id="{137D2DF4-EE62-41E8-8CE2-E4B540CCED11}"/>
              </a:ext>
            </a:extLst>
          </p:cNvPr>
          <p:cNvPicPr>
            <a:picLocks noChangeAspect="1"/>
          </p:cNvPicPr>
          <p:nvPr/>
        </p:nvPicPr>
        <p:blipFill>
          <a:blip r:embed="rId2"/>
          <a:stretch>
            <a:fillRect/>
          </a:stretch>
        </p:blipFill>
        <p:spPr>
          <a:xfrm>
            <a:off x="1304831" y="2295702"/>
            <a:ext cx="6886575" cy="4267200"/>
          </a:xfrm>
          <a:prstGeom prst="rect">
            <a:avLst/>
          </a:prstGeom>
        </p:spPr>
      </p:pic>
      <p:sp>
        <p:nvSpPr>
          <p:cNvPr id="4" name="TextBox 5">
            <a:extLst>
              <a:ext uri="{FF2B5EF4-FFF2-40B4-BE49-F238E27FC236}">
                <a16:creationId xmlns="" xmlns:a16="http://schemas.microsoft.com/office/drawing/2014/main" xmlns:lc="http://schemas.openxmlformats.org/drawingml/2006/lockedCanvas" id="{E6B6A822-28DA-405D-964F-55A6C14F6DE4}"/>
              </a:ext>
            </a:extLst>
          </p:cNvPr>
          <p:cNvSpPr txBox="1"/>
          <p:nvPr/>
        </p:nvSpPr>
        <p:spPr>
          <a:xfrm>
            <a:off x="609600" y="1104843"/>
            <a:ext cx="6096000" cy="376834"/>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lnSpc>
                <a:spcPct val="150000"/>
              </a:lnSpc>
            </a:pPr>
            <a:r>
              <a:rPr lang="en-US" sz="1400" dirty="0">
                <a:solidFill>
                  <a:schemeClr val="tx2">
                    <a:lumMod val="75000"/>
                  </a:schemeClr>
                </a:solidFill>
                <a:latin typeface="+mj-lt"/>
              </a:rPr>
              <a:t>Following steps demonstrate previous phases:</a:t>
            </a:r>
          </a:p>
        </p:txBody>
      </p:sp>
      <p:sp>
        <p:nvSpPr>
          <p:cNvPr id="5" name="TextBox 6">
            <a:extLst>
              <a:ext uri="{FF2B5EF4-FFF2-40B4-BE49-F238E27FC236}">
                <a16:creationId xmlns="" xmlns:a16="http://schemas.microsoft.com/office/drawing/2014/main" xmlns:lc="http://schemas.openxmlformats.org/drawingml/2006/lockedCanvas" id="{B06BE485-0AB5-43FF-ACCD-9BBB5EB6AFC8}"/>
              </a:ext>
            </a:extLst>
          </p:cNvPr>
          <p:cNvSpPr txBox="1"/>
          <p:nvPr/>
        </p:nvSpPr>
        <p:spPr>
          <a:xfrm>
            <a:off x="1524000" y="1649371"/>
            <a:ext cx="693024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lnSpc>
                <a:spcPct val="100000"/>
              </a:lnSpc>
            </a:pPr>
            <a:r>
              <a:rPr lang="en-US" sz="1800" dirty="0">
                <a:solidFill>
                  <a:schemeClr val="tx2">
                    <a:lumMod val="75000"/>
                  </a:schemeClr>
                </a:solidFill>
                <a:latin typeface="+mj-lt"/>
              </a:rPr>
              <a:t>This code is implemented on Arduino IDE which measure distance by TF-mini</a:t>
            </a:r>
            <a:r>
              <a:rPr lang="en-US" sz="1800" dirty="0">
                <a:solidFill>
                  <a:schemeClr val="tx2"/>
                </a:solidFill>
                <a:latin typeface="+mj-lt"/>
              </a:rPr>
              <a:t>.</a:t>
            </a:r>
            <a:endParaRPr lang="ko-KR" altLang="en-US" sz="1800" dirty="0">
              <a:solidFill>
                <a:schemeClr val="tx2"/>
              </a:solidFill>
              <a:latin typeface="+mj-lt"/>
            </a:endParaRPr>
          </a:p>
        </p:txBody>
      </p:sp>
      <p:sp>
        <p:nvSpPr>
          <p:cNvPr id="6" name="타원 3">
            <a:extLst>
              <a:ext uri="{FF2B5EF4-FFF2-40B4-BE49-F238E27FC236}">
                <a16:creationId xmlns="" xmlns:a16="http://schemas.microsoft.com/office/drawing/2014/main" xmlns:lc="http://schemas.openxmlformats.org/drawingml/2006/lockedCanvas" id="{7EB29D10-0ED4-4800-8AB0-75AB89A3E02B}"/>
              </a:ext>
            </a:extLst>
          </p:cNvPr>
          <p:cNvSpPr/>
          <p:nvPr/>
        </p:nvSpPr>
        <p:spPr>
          <a:xfrm>
            <a:off x="228600" y="1667579"/>
            <a:ext cx="1386083" cy="418009"/>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GB" altLang="ko-KR" dirty="0">
                <a:solidFill>
                  <a:schemeClr val="tx1"/>
                </a:solidFill>
              </a:rPr>
              <a:t>Step</a:t>
            </a:r>
            <a:r>
              <a:rPr lang="en-GB" altLang="ko-KR" dirty="0">
                <a:solidFill>
                  <a:srgbClr val="F4F5F7"/>
                </a:solidFill>
              </a:rPr>
              <a:t> </a:t>
            </a:r>
            <a:r>
              <a:rPr lang="en-GB" altLang="ko-KR" b="1" dirty="0">
                <a:solidFill>
                  <a:schemeClr val="tx1"/>
                </a:solidFill>
              </a:rPr>
              <a:t>1</a:t>
            </a:r>
            <a:endParaRPr lang="ko-KR" altLang="en-US" b="1" dirty="0">
              <a:solidFill>
                <a:schemeClr val="tx1"/>
              </a:solidFill>
            </a:endParaRPr>
          </a:p>
        </p:txBody>
      </p:sp>
      <p:sp>
        <p:nvSpPr>
          <p:cNvPr id="9" name="Title 8"/>
          <p:cNvSpPr>
            <a:spLocks noGrp="1"/>
          </p:cNvSpPr>
          <p:nvPr>
            <p:ph type="title"/>
          </p:nvPr>
        </p:nvSpPr>
        <p:spPr>
          <a:xfrm>
            <a:off x="685800" y="346034"/>
            <a:ext cx="7704000" cy="763600"/>
          </a:xfrm>
        </p:spPr>
        <p:txBody>
          <a:bodyPr/>
          <a:lstStyle/>
          <a:p>
            <a:r>
              <a:rPr lang="en-US" sz="3200" dirty="0"/>
              <a:t>Implementation</a:t>
            </a:r>
            <a:endParaRPr lang="ko-KR" altLang="en-US" sz="3200" dirty="0">
              <a:cs typeface="Arial" panose="020B0604020202020204" pitchFamily="34" charset="0"/>
            </a:endParaRPr>
          </a:p>
        </p:txBody>
      </p:sp>
    </p:spTree>
    <p:extLst>
      <p:ext uri="{BB962C8B-B14F-4D97-AF65-F5344CB8AC3E}">
        <p14:creationId xmlns:p14="http://schemas.microsoft.com/office/powerpoint/2010/main" val="96388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 xmlns:a16="http://schemas.microsoft.com/office/drawing/2014/main" xmlns:lc="http://schemas.openxmlformats.org/drawingml/2006/lockedCanvas" id="{B06BE485-0AB5-43FF-ACCD-9BBB5EB6AFC8}"/>
              </a:ext>
            </a:extLst>
          </p:cNvPr>
          <p:cNvSpPr txBox="1"/>
          <p:nvPr/>
        </p:nvSpPr>
        <p:spPr>
          <a:xfrm>
            <a:off x="1676400" y="1541226"/>
            <a:ext cx="6766560"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lnSpc>
                <a:spcPct val="100000"/>
              </a:lnSpc>
            </a:pPr>
            <a:r>
              <a:rPr lang="en-US" sz="1400" dirty="0">
                <a:solidFill>
                  <a:schemeClr val="tx2">
                    <a:lumMod val="75000"/>
                  </a:schemeClr>
                </a:solidFill>
                <a:latin typeface="+mj-lt"/>
              </a:rPr>
              <a:t>Check Bi directional serial communication between Arduino and  Raspberry pi using the UART protocol</a:t>
            </a:r>
            <a:endParaRPr lang="ko-KR" altLang="en-US" sz="1400" dirty="0">
              <a:solidFill>
                <a:schemeClr val="tx2">
                  <a:lumMod val="75000"/>
                </a:schemeClr>
              </a:solidFill>
              <a:latin typeface="+mj-lt"/>
            </a:endParaRPr>
          </a:p>
        </p:txBody>
      </p:sp>
      <p:sp>
        <p:nvSpPr>
          <p:cNvPr id="4" name="타원 3">
            <a:extLst>
              <a:ext uri="{FF2B5EF4-FFF2-40B4-BE49-F238E27FC236}">
                <a16:creationId xmlns="" xmlns:a16="http://schemas.microsoft.com/office/drawing/2014/main" xmlns:lc="http://schemas.openxmlformats.org/drawingml/2006/lockedCanvas" id="{7EB29D10-0ED4-4800-8AB0-75AB89A3E02B}"/>
              </a:ext>
            </a:extLst>
          </p:cNvPr>
          <p:cNvSpPr/>
          <p:nvPr/>
        </p:nvSpPr>
        <p:spPr>
          <a:xfrm>
            <a:off x="330989" y="1541226"/>
            <a:ext cx="1314931" cy="523220"/>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GB" altLang="ko-KR" dirty="0">
                <a:solidFill>
                  <a:schemeClr val="tx1"/>
                </a:solidFill>
              </a:rPr>
              <a:t>Step </a:t>
            </a:r>
            <a:r>
              <a:rPr lang="en-GB" altLang="ko-KR" b="1" dirty="0">
                <a:solidFill>
                  <a:schemeClr val="tx1"/>
                </a:solidFill>
              </a:rPr>
              <a:t>2</a:t>
            </a:r>
            <a:endParaRPr lang="ko-KR" altLang="en-US" b="1" dirty="0">
              <a:solidFill>
                <a:schemeClr val="tx1"/>
              </a:solidFill>
            </a:endParaRPr>
          </a:p>
        </p:txBody>
      </p:sp>
      <p:pic>
        <p:nvPicPr>
          <p:cNvPr id="5" name="Picture 4">
            <a:extLst>
              <a:ext uri="{FF2B5EF4-FFF2-40B4-BE49-F238E27FC236}">
                <a16:creationId xmlns="" xmlns:a16="http://schemas.microsoft.com/office/drawing/2014/main" xmlns:lc="http://schemas.openxmlformats.org/drawingml/2006/lockedCanvas" id="{1664DB51-A7CC-41A8-8757-F2783E29C0D0}"/>
              </a:ext>
            </a:extLst>
          </p:cNvPr>
          <p:cNvPicPr>
            <a:picLocks noChangeAspect="1"/>
          </p:cNvPicPr>
          <p:nvPr/>
        </p:nvPicPr>
        <p:blipFill>
          <a:blip r:embed="rId2"/>
          <a:stretch>
            <a:fillRect/>
          </a:stretch>
        </p:blipFill>
        <p:spPr>
          <a:xfrm>
            <a:off x="1876466" y="2989026"/>
            <a:ext cx="4062536" cy="2717923"/>
          </a:xfrm>
          <a:prstGeom prst="rect">
            <a:avLst/>
          </a:prstGeom>
        </p:spPr>
      </p:pic>
      <p:sp>
        <p:nvSpPr>
          <p:cNvPr id="6" name="Rectangle 5">
            <a:extLst>
              <a:ext uri="{FF2B5EF4-FFF2-40B4-BE49-F238E27FC236}">
                <a16:creationId xmlns="" xmlns:a16="http://schemas.microsoft.com/office/drawing/2014/main" xmlns:lc="http://schemas.openxmlformats.org/drawingml/2006/lockedCanvas" id="{49978236-69AB-4FE5-BB16-92DCAEBD2F9C}"/>
              </a:ext>
            </a:extLst>
          </p:cNvPr>
          <p:cNvSpPr/>
          <p:nvPr/>
        </p:nvSpPr>
        <p:spPr>
          <a:xfrm>
            <a:off x="1876466" y="2303226"/>
            <a:ext cx="3490600" cy="307777"/>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400" dirty="0">
                <a:solidFill>
                  <a:schemeClr val="tx2">
                    <a:lumMod val="75000"/>
                  </a:schemeClr>
                </a:solidFill>
                <a:latin typeface="+mj-lt"/>
              </a:rPr>
              <a:t>Arduino communication code:</a:t>
            </a:r>
          </a:p>
        </p:txBody>
      </p:sp>
      <p:sp>
        <p:nvSpPr>
          <p:cNvPr id="7" name="Title 6"/>
          <p:cNvSpPr>
            <a:spLocks noGrp="1"/>
          </p:cNvSpPr>
          <p:nvPr>
            <p:ph type="title"/>
          </p:nvPr>
        </p:nvSpPr>
        <p:spPr/>
        <p:txBody>
          <a:bodyPr/>
          <a:lstStyle/>
          <a:p>
            <a:r>
              <a:rPr lang="en-US" sz="3200" dirty="0"/>
              <a:t>Implementation</a:t>
            </a:r>
            <a:r>
              <a:rPr lang="ko-KR" altLang="en-US" sz="3200" dirty="0">
                <a:cs typeface="Arial" panose="020B0604020202020204" pitchFamily="34" charset="0"/>
              </a:rPr>
              <a:t/>
            </a:r>
            <a:br>
              <a:rPr lang="ko-KR" altLang="en-US" sz="3200" dirty="0">
                <a:cs typeface="Arial" panose="020B0604020202020204" pitchFamily="34" charset="0"/>
              </a:rPr>
            </a:br>
            <a:endParaRPr lang="en-US" dirty="0"/>
          </a:p>
        </p:txBody>
      </p:sp>
    </p:spTree>
    <p:extLst>
      <p:ext uri="{BB962C8B-B14F-4D97-AF65-F5344CB8AC3E}">
        <p14:creationId xmlns:p14="http://schemas.microsoft.com/office/powerpoint/2010/main" val="56834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 xmlns:a16="http://schemas.microsoft.com/office/drawing/2014/main" xmlns:lc="http://schemas.openxmlformats.org/drawingml/2006/lockedCanvas" id="{E6B6A822-28DA-405D-964F-55A6C14F6DE4}"/>
              </a:ext>
            </a:extLst>
          </p:cNvPr>
          <p:cNvSpPr txBox="1"/>
          <p:nvPr/>
        </p:nvSpPr>
        <p:spPr>
          <a:xfrm>
            <a:off x="381000" y="1193166"/>
            <a:ext cx="6096000" cy="416011"/>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lnSpc>
                <a:spcPct val="150000"/>
              </a:lnSpc>
            </a:pPr>
            <a:r>
              <a:rPr lang="en-US" sz="1600" dirty="0">
                <a:solidFill>
                  <a:schemeClr val="tx2">
                    <a:lumMod val="75000"/>
                  </a:schemeClr>
                </a:solidFill>
                <a:latin typeface="+mj-lt"/>
              </a:rPr>
              <a:t>Raspberry pi communication code:</a:t>
            </a:r>
          </a:p>
        </p:txBody>
      </p:sp>
      <p:pic>
        <p:nvPicPr>
          <p:cNvPr id="4" name="Picture 3">
            <a:extLst>
              <a:ext uri="{FF2B5EF4-FFF2-40B4-BE49-F238E27FC236}">
                <a16:creationId xmlns="" xmlns:a16="http://schemas.microsoft.com/office/drawing/2014/main" xmlns:lc="http://schemas.openxmlformats.org/drawingml/2006/lockedCanvas" id="{3C7CF8CB-FA58-458E-A5DF-C4B0468CC170}"/>
              </a:ext>
            </a:extLst>
          </p:cNvPr>
          <p:cNvPicPr>
            <a:picLocks noChangeAspect="1"/>
          </p:cNvPicPr>
          <p:nvPr/>
        </p:nvPicPr>
        <p:blipFill>
          <a:blip r:embed="rId2"/>
          <a:stretch>
            <a:fillRect/>
          </a:stretch>
        </p:blipFill>
        <p:spPr>
          <a:xfrm>
            <a:off x="504873" y="1752600"/>
            <a:ext cx="5848254" cy="2389531"/>
          </a:xfrm>
          <a:prstGeom prst="rect">
            <a:avLst/>
          </a:prstGeom>
        </p:spPr>
      </p:pic>
      <p:pic>
        <p:nvPicPr>
          <p:cNvPr id="7" name="Picture 6" descr="Install Raspbian Desktop on a Virtual Machine (VirtualBox) - The Robotics  Back-End">
            <a:extLst>
              <a:ext uri="{FF2B5EF4-FFF2-40B4-BE49-F238E27FC236}">
                <a16:creationId xmlns="" xmlns:a16="http://schemas.microsoft.com/office/drawing/2014/main" xmlns:lc="http://schemas.openxmlformats.org/drawingml/2006/lockedCanvas" id="{F92A5D5B-4ABC-44D5-A2E0-99D1FE963E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4123742"/>
            <a:ext cx="3276600" cy="2753652"/>
          </a:xfrm>
          <a:prstGeom prst="rect">
            <a:avLst/>
          </a:prstGeom>
          <a:noFill/>
        </p:spPr>
      </p:pic>
      <p:sp>
        <p:nvSpPr>
          <p:cNvPr id="8" name="Title 7"/>
          <p:cNvSpPr>
            <a:spLocks noGrp="1"/>
          </p:cNvSpPr>
          <p:nvPr>
            <p:ph type="title"/>
          </p:nvPr>
        </p:nvSpPr>
        <p:spPr>
          <a:xfrm>
            <a:off x="533400" y="382155"/>
            <a:ext cx="7704000" cy="763600"/>
          </a:xfrm>
        </p:spPr>
        <p:txBody>
          <a:bodyPr/>
          <a:lstStyle/>
          <a:p>
            <a:r>
              <a:rPr lang="en-US" sz="3200" dirty="0"/>
              <a:t>Implementation</a:t>
            </a:r>
            <a:r>
              <a:rPr lang="ko-KR" altLang="en-US" sz="3200" dirty="0">
                <a:cs typeface="Arial" panose="020B0604020202020204" pitchFamily="34" charset="0"/>
              </a:rPr>
              <a:t/>
            </a:r>
            <a:br>
              <a:rPr lang="ko-KR" altLang="en-US" sz="3200" dirty="0">
                <a:cs typeface="Arial" panose="020B0604020202020204" pitchFamily="34" charset="0"/>
              </a:rPr>
            </a:br>
            <a:endParaRPr lang="en-US" dirty="0"/>
          </a:p>
        </p:txBody>
      </p:sp>
    </p:spTree>
    <p:extLst>
      <p:ext uri="{BB962C8B-B14F-4D97-AF65-F5344CB8AC3E}">
        <p14:creationId xmlns:p14="http://schemas.microsoft.com/office/powerpoint/2010/main" val="310205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 xmlns:a16="http://schemas.microsoft.com/office/drawing/2014/main" xmlns:lc="http://schemas.openxmlformats.org/drawingml/2006/lockedCanvas" id="{B06BE485-0AB5-43FF-ACCD-9BBB5EB6AFC8}"/>
              </a:ext>
            </a:extLst>
          </p:cNvPr>
          <p:cNvSpPr txBox="1"/>
          <p:nvPr/>
        </p:nvSpPr>
        <p:spPr>
          <a:xfrm>
            <a:off x="1577905" y="1594375"/>
            <a:ext cx="6910775"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lnSpc>
                <a:spcPct val="100000"/>
              </a:lnSpc>
            </a:pPr>
            <a:r>
              <a:rPr lang="en-US" sz="1400" dirty="0">
                <a:solidFill>
                  <a:schemeClr val="tx2">
                    <a:lumMod val="75000"/>
                  </a:schemeClr>
                </a:solidFill>
                <a:latin typeface="+mj-lt"/>
              </a:rPr>
              <a:t>Machine learning model that are loaded in Raspberry pi that can predict and classify danger based in inputs that is given</a:t>
            </a:r>
            <a:endParaRPr lang="ko-KR" altLang="en-US" sz="1400" dirty="0">
              <a:solidFill>
                <a:schemeClr val="tx2">
                  <a:lumMod val="75000"/>
                </a:schemeClr>
              </a:solidFill>
              <a:latin typeface="+mj-lt"/>
            </a:endParaRPr>
          </a:p>
        </p:txBody>
      </p:sp>
      <p:sp>
        <p:nvSpPr>
          <p:cNvPr id="4" name="타원 3">
            <a:extLst>
              <a:ext uri="{FF2B5EF4-FFF2-40B4-BE49-F238E27FC236}">
                <a16:creationId xmlns="" xmlns:a16="http://schemas.microsoft.com/office/drawing/2014/main" xmlns:lc="http://schemas.openxmlformats.org/drawingml/2006/lockedCanvas" id="{7EB29D10-0ED4-4800-8AB0-75AB89A3E02B}"/>
              </a:ext>
            </a:extLst>
          </p:cNvPr>
          <p:cNvSpPr/>
          <p:nvPr/>
        </p:nvSpPr>
        <p:spPr>
          <a:xfrm>
            <a:off x="217661" y="1588550"/>
            <a:ext cx="1396489" cy="510214"/>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GB" altLang="ko-KR" dirty="0">
                <a:solidFill>
                  <a:schemeClr val="tx1"/>
                </a:solidFill>
              </a:rPr>
              <a:t>Step</a:t>
            </a:r>
            <a:r>
              <a:rPr lang="en-GB" altLang="ko-KR" dirty="0">
                <a:solidFill>
                  <a:srgbClr val="F4F5F7"/>
                </a:solidFill>
              </a:rPr>
              <a:t> </a:t>
            </a:r>
            <a:r>
              <a:rPr lang="en-GB" altLang="ko-KR" b="1" dirty="0">
                <a:solidFill>
                  <a:schemeClr val="tx1"/>
                </a:solidFill>
              </a:rPr>
              <a:t>3</a:t>
            </a:r>
            <a:endParaRPr lang="ko-KR" altLang="en-US" b="1" dirty="0">
              <a:solidFill>
                <a:schemeClr val="tx1"/>
              </a:solidFill>
            </a:endParaRPr>
          </a:p>
        </p:txBody>
      </p:sp>
      <p:sp>
        <p:nvSpPr>
          <p:cNvPr id="5" name="Rectangle 4">
            <a:extLst>
              <a:ext uri="{FF2B5EF4-FFF2-40B4-BE49-F238E27FC236}">
                <a16:creationId xmlns="" xmlns:a16="http://schemas.microsoft.com/office/drawing/2014/main" xmlns:lc="http://schemas.openxmlformats.org/drawingml/2006/lockedCanvas" id="{49978236-69AB-4FE5-BB16-92DCAEBD2F9C}"/>
              </a:ext>
            </a:extLst>
          </p:cNvPr>
          <p:cNvSpPr/>
          <p:nvPr/>
        </p:nvSpPr>
        <p:spPr>
          <a:xfrm>
            <a:off x="1547423" y="2209800"/>
            <a:ext cx="7453161" cy="1384995"/>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tx2">
                    <a:lumMod val="75000"/>
                  </a:schemeClr>
                </a:solidFill>
                <a:latin typeface="+mj-lt"/>
              </a:rPr>
              <a:t>Before we build our model we search for Appropriate dataset which help us to build good Model.</a:t>
            </a:r>
          </a:p>
          <a:p>
            <a:pPr marL="285750" indent="-285750">
              <a:buFont typeface="Arial" panose="020B0604020202020204" pitchFamily="34" charset="0"/>
              <a:buChar char="•"/>
            </a:pPr>
            <a:r>
              <a:rPr lang="en-US" sz="1400" dirty="0">
                <a:solidFill>
                  <a:schemeClr val="tx2">
                    <a:lumMod val="75000"/>
                  </a:schemeClr>
                </a:solidFill>
                <a:latin typeface="+mj-lt"/>
              </a:rPr>
              <a:t>Then we used dataset that were provided by (Zenodo) and contain variables and records of data.</a:t>
            </a:r>
          </a:p>
          <a:p>
            <a:pPr marL="285750" indent="-285750">
              <a:buFont typeface="Arial" panose="020B0604020202020204" pitchFamily="34" charset="0"/>
              <a:buChar char="•"/>
            </a:pPr>
            <a:r>
              <a:rPr lang="en-US" sz="1400" dirty="0">
                <a:solidFill>
                  <a:schemeClr val="tx2">
                    <a:lumMod val="75000"/>
                  </a:schemeClr>
                </a:solidFill>
                <a:latin typeface="+mj-lt"/>
              </a:rPr>
              <a:t>After this Step we have determined the number of classes ( Zone ) to implement it by our model.</a:t>
            </a:r>
          </a:p>
        </p:txBody>
      </p:sp>
      <p:pic>
        <p:nvPicPr>
          <p:cNvPr id="6" name="Picture 5">
            <a:extLst>
              <a:ext uri="{FF2B5EF4-FFF2-40B4-BE49-F238E27FC236}">
                <a16:creationId xmlns="" xmlns:a16="http://schemas.microsoft.com/office/drawing/2014/main" xmlns:lc="http://schemas.openxmlformats.org/drawingml/2006/lockedCanvas" id="{F355D84D-B752-4192-8B08-02D9EEFEC947}"/>
              </a:ext>
            </a:extLst>
          </p:cNvPr>
          <p:cNvPicPr>
            <a:picLocks noChangeAspect="1"/>
          </p:cNvPicPr>
          <p:nvPr/>
        </p:nvPicPr>
        <p:blipFill>
          <a:blip r:embed="rId2"/>
          <a:stretch>
            <a:fillRect/>
          </a:stretch>
        </p:blipFill>
        <p:spPr>
          <a:xfrm>
            <a:off x="1752600" y="3733800"/>
            <a:ext cx="6175450" cy="1108791"/>
          </a:xfrm>
          <a:prstGeom prst="rect">
            <a:avLst/>
          </a:prstGeom>
        </p:spPr>
      </p:pic>
      <p:sp>
        <p:nvSpPr>
          <p:cNvPr id="7" name="Title 6"/>
          <p:cNvSpPr>
            <a:spLocks noGrp="1"/>
          </p:cNvSpPr>
          <p:nvPr>
            <p:ph type="title"/>
          </p:nvPr>
        </p:nvSpPr>
        <p:spPr/>
        <p:txBody>
          <a:bodyPr/>
          <a:lstStyle/>
          <a:p>
            <a:r>
              <a:rPr lang="en-US" sz="3200" dirty="0"/>
              <a:t>Implementation</a:t>
            </a:r>
            <a:endParaRPr lang="ko-KR" altLang="en-US" sz="3200" dirty="0">
              <a:cs typeface="Arial" panose="020B0604020202020204" pitchFamily="34" charset="0"/>
            </a:endParaRPr>
          </a:p>
        </p:txBody>
      </p:sp>
    </p:spTree>
    <p:extLst>
      <p:ext uri="{BB962C8B-B14F-4D97-AF65-F5344CB8AC3E}">
        <p14:creationId xmlns:p14="http://schemas.microsoft.com/office/powerpoint/2010/main" val="301072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308C0F94-FECB-46D2-B169-4BDF3AF4EB28}"/>
              </a:ext>
            </a:extLst>
          </p:cNvPr>
          <p:cNvSpPr txBox="1"/>
          <p:nvPr/>
        </p:nvSpPr>
        <p:spPr>
          <a:xfrm>
            <a:off x="680509" y="1517078"/>
            <a:ext cx="3073953" cy="338554"/>
          </a:xfrm>
          <a:prstGeom prst="rect">
            <a:avLst/>
          </a:prstGeom>
          <a:noFill/>
        </p:spPr>
        <p:txBody>
          <a:bodyPr wrap="square" rtlCol="0">
            <a:spAutoFit/>
          </a:bodyPr>
          <a:lstStyle/>
          <a:p>
            <a:r>
              <a:rPr lang="en-US" altLang="ko-KR" sz="1600" b="1" dirty="0">
                <a:solidFill>
                  <a:schemeClr val="tx2">
                    <a:lumMod val="75000"/>
                  </a:schemeClr>
                </a:solidFill>
                <a:latin typeface="+mj-lt"/>
                <a:cs typeface="Arial" panose="020B0604020202020204" pitchFamily="34" charset="0"/>
              </a:rPr>
              <a:t>Samples of dataset</a:t>
            </a:r>
            <a:endParaRPr lang="ko-KR" altLang="en-US" sz="1600" b="1" dirty="0">
              <a:solidFill>
                <a:schemeClr val="tx2">
                  <a:lumMod val="75000"/>
                </a:schemeClr>
              </a:solidFill>
              <a:latin typeface="+mj-lt"/>
              <a:cs typeface="Arial" panose="020B0604020202020204" pitchFamily="34" charset="0"/>
            </a:endParaRPr>
          </a:p>
        </p:txBody>
      </p:sp>
      <p:pic>
        <p:nvPicPr>
          <p:cNvPr id="8" name="Picture 7">
            <a:extLst>
              <a:ext uri="{FF2B5EF4-FFF2-40B4-BE49-F238E27FC236}">
                <a16:creationId xmlns="" xmlns:a16="http://schemas.microsoft.com/office/drawing/2014/main" id="{81F032F4-0BE7-4236-B1EA-AE34522E22FD}"/>
              </a:ext>
            </a:extLst>
          </p:cNvPr>
          <p:cNvPicPr>
            <a:picLocks noChangeAspect="1"/>
          </p:cNvPicPr>
          <p:nvPr/>
        </p:nvPicPr>
        <p:blipFill>
          <a:blip r:embed="rId2"/>
          <a:stretch>
            <a:fillRect/>
          </a:stretch>
        </p:blipFill>
        <p:spPr>
          <a:xfrm>
            <a:off x="1687552" y="2034918"/>
            <a:ext cx="5768894" cy="4174514"/>
          </a:xfrm>
          <a:prstGeom prst="rect">
            <a:avLst/>
          </a:prstGeom>
        </p:spPr>
      </p:pic>
      <p:sp>
        <p:nvSpPr>
          <p:cNvPr id="2" name="Title 1"/>
          <p:cNvSpPr>
            <a:spLocks noGrp="1"/>
          </p:cNvSpPr>
          <p:nvPr>
            <p:ph type="title"/>
          </p:nvPr>
        </p:nvSpPr>
        <p:spPr/>
        <p:txBody>
          <a:bodyPr/>
          <a:lstStyle/>
          <a:p>
            <a:r>
              <a:rPr lang="en-US" sz="3200" dirty="0">
                <a:solidFill>
                  <a:schemeClr val="tx1"/>
                </a:solidFill>
              </a:rPr>
              <a:t>Implementation</a:t>
            </a:r>
            <a:r>
              <a:rPr lang="ko-KR" altLang="en-US" sz="3200" dirty="0">
                <a:solidFill>
                  <a:schemeClr val="tx1"/>
                </a:solidFill>
                <a:cs typeface="Arial" panose="020B0604020202020204" pitchFamily="34" charset="0"/>
              </a:rPr>
              <a:t/>
            </a:r>
            <a:br>
              <a:rPr lang="ko-KR" altLang="en-US" sz="3200" dirty="0">
                <a:solidFill>
                  <a:schemeClr val="tx1"/>
                </a:solidFill>
                <a:cs typeface="Arial" panose="020B0604020202020204" pitchFamily="34" charset="0"/>
              </a:rPr>
            </a:br>
            <a:endParaRPr lang="en-US" dirty="0">
              <a:solidFill>
                <a:schemeClr val="tx1"/>
              </a:solidFill>
            </a:endParaRPr>
          </a:p>
        </p:txBody>
      </p:sp>
    </p:spTree>
    <p:extLst>
      <p:ext uri="{BB962C8B-B14F-4D97-AF65-F5344CB8AC3E}">
        <p14:creationId xmlns:p14="http://schemas.microsoft.com/office/powerpoint/2010/main" val="417770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0972233D-96DA-41BB-90AF-7EC43DB691C9}"/>
              </a:ext>
            </a:extLst>
          </p:cNvPr>
          <p:cNvSpPr/>
          <p:nvPr/>
        </p:nvSpPr>
        <p:spPr>
          <a:xfrm>
            <a:off x="533400" y="1371600"/>
            <a:ext cx="7724634" cy="1338828"/>
          </a:xfrm>
          <a:prstGeom prst="rect">
            <a:avLst/>
          </a:prstGeom>
        </p:spPr>
        <p:txBody>
          <a:bodyPr wrap="square">
            <a:spAutoFit/>
          </a:bodyPr>
          <a:lstStyle/>
          <a:p>
            <a:pPr algn="just">
              <a:lnSpc>
                <a:spcPct val="150000"/>
              </a:lnSpc>
            </a:pPr>
            <a:r>
              <a:rPr lang="en-US" b="1" dirty="0" smtClean="0">
                <a:solidFill>
                  <a:schemeClr val="tx2">
                    <a:lumMod val="75000"/>
                  </a:schemeClr>
                </a:solidFill>
                <a:latin typeface="+mj-lt"/>
              </a:rPr>
              <a:t>Next part</a:t>
            </a:r>
            <a:r>
              <a:rPr lang="en-US" dirty="0" smtClean="0">
                <a:solidFill>
                  <a:schemeClr val="tx2">
                    <a:lumMod val="75000"/>
                  </a:schemeClr>
                </a:solidFill>
                <a:latin typeface="+mj-lt"/>
              </a:rPr>
              <a:t> choosing the most suitable algorithm that achieve high efficiency so we select many algorithms and test them to select the accurate one, the selected as follows:</a:t>
            </a:r>
            <a:endParaRPr lang="en-US" dirty="0">
              <a:solidFill>
                <a:schemeClr val="tx2">
                  <a:lumMod val="75000"/>
                </a:schemeClr>
              </a:solidFill>
              <a:latin typeface="+mj-lt"/>
            </a:endParaRPr>
          </a:p>
        </p:txBody>
      </p:sp>
      <p:sp>
        <p:nvSpPr>
          <p:cNvPr id="3" name="Rectangle 2">
            <a:extLst>
              <a:ext uri="{FF2B5EF4-FFF2-40B4-BE49-F238E27FC236}">
                <a16:creationId xmlns="" xmlns:a16="http://schemas.microsoft.com/office/drawing/2014/main" id="{C8B07013-358F-4434-9F90-53130449E756}"/>
              </a:ext>
            </a:extLst>
          </p:cNvPr>
          <p:cNvSpPr/>
          <p:nvPr/>
        </p:nvSpPr>
        <p:spPr>
          <a:xfrm>
            <a:off x="685800" y="2772655"/>
            <a:ext cx="4960961" cy="369332"/>
          </a:xfrm>
          <a:prstGeom prst="rect">
            <a:avLst/>
          </a:prstGeom>
        </p:spPr>
        <p:txBody>
          <a:bodyPr wrap="square">
            <a:spAutoFit/>
          </a:bodyPr>
          <a:lstStyle/>
          <a:p>
            <a:pPr lvl="0"/>
            <a:r>
              <a:rPr lang="en-US" b="1" dirty="0" smtClean="0">
                <a:solidFill>
                  <a:schemeClr val="tx2"/>
                </a:solidFill>
                <a:latin typeface="+mj-lt"/>
              </a:rPr>
              <a:t>  Naive </a:t>
            </a:r>
            <a:r>
              <a:rPr lang="en-US" b="1" dirty="0">
                <a:solidFill>
                  <a:schemeClr val="tx2"/>
                </a:solidFill>
                <a:latin typeface="+mj-lt"/>
              </a:rPr>
              <a:t>Bayes</a:t>
            </a:r>
            <a:r>
              <a:rPr lang="en-US" dirty="0">
                <a:solidFill>
                  <a:schemeClr val="tx2"/>
                </a:solidFill>
                <a:latin typeface="+mj-lt"/>
              </a:rPr>
              <a:t> With accuracy = </a:t>
            </a:r>
            <a:r>
              <a:rPr lang="en-US" b="1" dirty="0">
                <a:latin typeface="+mj-lt"/>
              </a:rPr>
              <a:t>92%</a:t>
            </a:r>
            <a:endParaRPr lang="en-US" dirty="0">
              <a:latin typeface="+mj-lt"/>
            </a:endParaRPr>
          </a:p>
        </p:txBody>
      </p:sp>
      <p:pic>
        <p:nvPicPr>
          <p:cNvPr id="5" name="Picture 4">
            <a:extLst>
              <a:ext uri="{FF2B5EF4-FFF2-40B4-BE49-F238E27FC236}">
                <a16:creationId xmlns="" xmlns:a16="http://schemas.microsoft.com/office/drawing/2014/main" id="{D354DC10-E9CB-4755-9B21-7D9004202C02}"/>
              </a:ext>
            </a:extLst>
          </p:cNvPr>
          <p:cNvPicPr>
            <a:picLocks noChangeAspect="1"/>
          </p:cNvPicPr>
          <p:nvPr/>
        </p:nvPicPr>
        <p:blipFill>
          <a:blip r:embed="rId2"/>
          <a:stretch>
            <a:fillRect/>
          </a:stretch>
        </p:blipFill>
        <p:spPr>
          <a:xfrm>
            <a:off x="685800" y="3429000"/>
            <a:ext cx="4287404" cy="1421830"/>
          </a:xfrm>
          <a:prstGeom prst="rect">
            <a:avLst/>
          </a:prstGeom>
        </p:spPr>
      </p:pic>
      <p:pic>
        <p:nvPicPr>
          <p:cNvPr id="7" name="Picture 6">
            <a:extLst>
              <a:ext uri="{FF2B5EF4-FFF2-40B4-BE49-F238E27FC236}">
                <a16:creationId xmlns="" xmlns:a16="http://schemas.microsoft.com/office/drawing/2014/main" id="{30D30DD7-889E-4E29-8F0B-366A2F03658D}"/>
              </a:ext>
            </a:extLst>
          </p:cNvPr>
          <p:cNvPicPr>
            <a:picLocks noChangeAspect="1"/>
          </p:cNvPicPr>
          <p:nvPr/>
        </p:nvPicPr>
        <p:blipFill>
          <a:blip r:embed="rId3"/>
          <a:stretch>
            <a:fillRect/>
          </a:stretch>
        </p:blipFill>
        <p:spPr>
          <a:xfrm>
            <a:off x="5105400" y="2772655"/>
            <a:ext cx="3394400" cy="3690373"/>
          </a:xfrm>
          <a:prstGeom prst="rect">
            <a:avLst/>
          </a:prstGeom>
        </p:spPr>
      </p:pic>
      <p:sp>
        <p:nvSpPr>
          <p:cNvPr id="32" name="Title 31"/>
          <p:cNvSpPr>
            <a:spLocks noGrp="1"/>
          </p:cNvSpPr>
          <p:nvPr>
            <p:ph type="title"/>
          </p:nvPr>
        </p:nvSpPr>
        <p:spPr>
          <a:xfrm>
            <a:off x="729816" y="457200"/>
            <a:ext cx="7704000" cy="763600"/>
          </a:xfrm>
        </p:spPr>
        <p:txBody>
          <a:bodyPr/>
          <a:lstStyle/>
          <a:p>
            <a:r>
              <a:rPr lang="en-US" sz="3200" dirty="0">
                <a:solidFill>
                  <a:schemeClr val="tx1"/>
                </a:solidFill>
              </a:rPr>
              <a:t>Implementation</a:t>
            </a:r>
            <a:endParaRPr lang="en-US" sz="3200" dirty="0"/>
          </a:p>
        </p:txBody>
      </p:sp>
    </p:spTree>
    <p:extLst>
      <p:ext uri="{BB962C8B-B14F-4D97-AF65-F5344CB8AC3E}">
        <p14:creationId xmlns:p14="http://schemas.microsoft.com/office/powerpoint/2010/main" val="146032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C8B07013-358F-4434-9F90-53130449E756}"/>
              </a:ext>
            </a:extLst>
          </p:cNvPr>
          <p:cNvSpPr/>
          <p:nvPr/>
        </p:nvSpPr>
        <p:spPr>
          <a:xfrm>
            <a:off x="628600" y="1207591"/>
            <a:ext cx="4495799" cy="338554"/>
          </a:xfrm>
          <a:prstGeom prst="rect">
            <a:avLst/>
          </a:prstGeom>
        </p:spPr>
        <p:txBody>
          <a:bodyPr wrap="square">
            <a:spAutoFit/>
          </a:bodyPr>
          <a:lstStyle/>
          <a:p>
            <a:pPr lvl="0"/>
            <a:r>
              <a:rPr lang="en-US" sz="1600" b="1" dirty="0">
                <a:solidFill>
                  <a:schemeClr val="tx2">
                    <a:lumMod val="75000"/>
                  </a:schemeClr>
                </a:solidFill>
                <a:latin typeface="+mj-lt"/>
              </a:rPr>
              <a:t>Logistic Regression </a:t>
            </a:r>
            <a:r>
              <a:rPr lang="en-US" sz="1600" dirty="0">
                <a:solidFill>
                  <a:schemeClr val="tx2">
                    <a:lumMod val="75000"/>
                  </a:schemeClr>
                </a:solidFill>
                <a:latin typeface="+mj-lt"/>
              </a:rPr>
              <a:t>With accuracy = </a:t>
            </a:r>
            <a:r>
              <a:rPr lang="en-US" sz="1600" b="1" dirty="0">
                <a:latin typeface="+mj-lt"/>
              </a:rPr>
              <a:t>97%</a:t>
            </a:r>
          </a:p>
        </p:txBody>
      </p:sp>
      <p:pic>
        <p:nvPicPr>
          <p:cNvPr id="9" name="Picture 8">
            <a:extLst>
              <a:ext uri="{FF2B5EF4-FFF2-40B4-BE49-F238E27FC236}">
                <a16:creationId xmlns="" xmlns:a16="http://schemas.microsoft.com/office/drawing/2014/main" id="{DD12BA39-3083-4583-A677-3F399429470D}"/>
              </a:ext>
            </a:extLst>
          </p:cNvPr>
          <p:cNvPicPr>
            <a:picLocks noChangeAspect="1"/>
          </p:cNvPicPr>
          <p:nvPr/>
        </p:nvPicPr>
        <p:blipFill>
          <a:blip r:embed="rId2"/>
          <a:stretch>
            <a:fillRect/>
          </a:stretch>
        </p:blipFill>
        <p:spPr>
          <a:xfrm>
            <a:off x="614312" y="1747420"/>
            <a:ext cx="4162028" cy="1446802"/>
          </a:xfrm>
          <a:prstGeom prst="rect">
            <a:avLst/>
          </a:prstGeom>
        </p:spPr>
      </p:pic>
      <p:pic>
        <p:nvPicPr>
          <p:cNvPr id="11" name="Picture 10">
            <a:extLst>
              <a:ext uri="{FF2B5EF4-FFF2-40B4-BE49-F238E27FC236}">
                <a16:creationId xmlns="" xmlns:a16="http://schemas.microsoft.com/office/drawing/2014/main" id="{860715D7-149C-42E3-966E-B8C2CF4289D5}"/>
              </a:ext>
            </a:extLst>
          </p:cNvPr>
          <p:cNvPicPr>
            <a:picLocks noChangeAspect="1"/>
          </p:cNvPicPr>
          <p:nvPr/>
        </p:nvPicPr>
        <p:blipFill>
          <a:blip r:embed="rId3"/>
          <a:stretch>
            <a:fillRect/>
          </a:stretch>
        </p:blipFill>
        <p:spPr>
          <a:xfrm>
            <a:off x="4800600" y="3194222"/>
            <a:ext cx="3594033" cy="3607271"/>
          </a:xfrm>
          <a:prstGeom prst="rect">
            <a:avLst/>
          </a:prstGeom>
        </p:spPr>
      </p:pic>
      <p:sp>
        <p:nvSpPr>
          <p:cNvPr id="28" name="Title 31"/>
          <p:cNvSpPr>
            <a:spLocks noGrp="1"/>
          </p:cNvSpPr>
          <p:nvPr>
            <p:ph type="title"/>
          </p:nvPr>
        </p:nvSpPr>
        <p:spPr>
          <a:xfrm>
            <a:off x="690633" y="467803"/>
            <a:ext cx="7704000" cy="763600"/>
          </a:xfrm>
        </p:spPr>
        <p:txBody>
          <a:bodyPr/>
          <a:lstStyle/>
          <a:p>
            <a:r>
              <a:rPr lang="en-US" dirty="0"/>
              <a:t>Implementation</a:t>
            </a:r>
          </a:p>
        </p:txBody>
      </p:sp>
      <p:sp>
        <p:nvSpPr>
          <p:cNvPr id="29" name="Title 28"/>
          <p:cNvSpPr>
            <a:spLocks noGrp="1"/>
          </p:cNvSpPr>
          <p:nvPr>
            <p:ph type="title"/>
          </p:nvPr>
        </p:nvSpPr>
        <p:spPr/>
        <p:txBody>
          <a:bodyPr/>
          <a:lstStyle/>
          <a:p>
            <a:r>
              <a:rPr lang="en-US" dirty="0" smtClean="0"/>
              <a:t> </a:t>
            </a:r>
            <a:br>
              <a:rPr lang="en-US" dirty="0" smtClean="0"/>
            </a:br>
            <a:endParaRPr lang="en-US" dirty="0"/>
          </a:p>
        </p:txBody>
      </p:sp>
    </p:spTree>
    <p:extLst>
      <p:ext uri="{BB962C8B-B14F-4D97-AF65-F5344CB8AC3E}">
        <p14:creationId xmlns:p14="http://schemas.microsoft.com/office/powerpoint/2010/main" val="30130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25DA396-B1F2-405C-8D3D-5667F16BA1F7}"/>
              </a:ext>
            </a:extLst>
          </p:cNvPr>
          <p:cNvPicPr>
            <a:picLocks noChangeAspect="1"/>
          </p:cNvPicPr>
          <p:nvPr/>
        </p:nvPicPr>
        <p:blipFill>
          <a:blip r:embed="rId2"/>
          <a:stretch>
            <a:fillRect/>
          </a:stretch>
        </p:blipFill>
        <p:spPr>
          <a:xfrm>
            <a:off x="838200" y="2192495"/>
            <a:ext cx="4114800" cy="1342752"/>
          </a:xfrm>
          <a:prstGeom prst="rect">
            <a:avLst/>
          </a:prstGeom>
        </p:spPr>
      </p:pic>
      <p:sp>
        <p:nvSpPr>
          <p:cNvPr id="4" name="Rectangle 3">
            <a:extLst>
              <a:ext uri="{FF2B5EF4-FFF2-40B4-BE49-F238E27FC236}">
                <a16:creationId xmlns="" xmlns:a16="http://schemas.microsoft.com/office/drawing/2014/main" id="{D04F59EB-0270-4D61-B43C-F13D790E62AE}"/>
              </a:ext>
            </a:extLst>
          </p:cNvPr>
          <p:cNvSpPr/>
          <p:nvPr/>
        </p:nvSpPr>
        <p:spPr>
          <a:xfrm>
            <a:off x="729131" y="1590590"/>
            <a:ext cx="4960961" cy="369332"/>
          </a:xfrm>
          <a:prstGeom prst="rect">
            <a:avLst/>
          </a:prstGeom>
        </p:spPr>
        <p:txBody>
          <a:bodyPr wrap="square">
            <a:spAutoFit/>
          </a:bodyPr>
          <a:lstStyle/>
          <a:p>
            <a:pPr lvl="0"/>
            <a:r>
              <a:rPr lang="en-US" b="1" dirty="0">
                <a:solidFill>
                  <a:schemeClr val="tx2">
                    <a:lumMod val="75000"/>
                  </a:schemeClr>
                </a:solidFill>
                <a:latin typeface="+mj-lt"/>
              </a:rPr>
              <a:t>K-Nearest Neighbors </a:t>
            </a:r>
            <a:r>
              <a:rPr lang="en-US" dirty="0">
                <a:solidFill>
                  <a:schemeClr val="tx2">
                    <a:lumMod val="75000"/>
                  </a:schemeClr>
                </a:solidFill>
                <a:latin typeface="+mj-lt"/>
              </a:rPr>
              <a:t>With accuracy = </a:t>
            </a:r>
            <a:r>
              <a:rPr lang="en-US" b="1" dirty="0">
                <a:latin typeface="+mj-lt"/>
              </a:rPr>
              <a:t>99%</a:t>
            </a:r>
          </a:p>
        </p:txBody>
      </p:sp>
      <p:sp>
        <p:nvSpPr>
          <p:cNvPr id="6" name="TextBox 5">
            <a:extLst>
              <a:ext uri="{FF2B5EF4-FFF2-40B4-BE49-F238E27FC236}">
                <a16:creationId xmlns="" xmlns:a16="http://schemas.microsoft.com/office/drawing/2014/main" id="{2F3608D8-2E50-43AF-91A2-A87154C6993F}"/>
              </a:ext>
            </a:extLst>
          </p:cNvPr>
          <p:cNvSpPr txBox="1"/>
          <p:nvPr/>
        </p:nvSpPr>
        <p:spPr>
          <a:xfrm>
            <a:off x="876300" y="3547000"/>
            <a:ext cx="4038600" cy="1200329"/>
          </a:xfrm>
          <a:prstGeom prst="rect">
            <a:avLst/>
          </a:prstGeom>
          <a:noFill/>
        </p:spPr>
        <p:txBody>
          <a:bodyPr wrap="square">
            <a:spAutoFit/>
          </a:bodyPr>
          <a:lstStyle/>
          <a:p>
            <a:pPr algn="just">
              <a:lnSpc>
                <a:spcPct val="150000"/>
              </a:lnSpc>
            </a:pPr>
            <a:r>
              <a:rPr lang="en-US" sz="1600" dirty="0">
                <a:solidFill>
                  <a:schemeClr val="tx2">
                    <a:lumMod val="75000"/>
                  </a:schemeClr>
                </a:solidFill>
                <a:latin typeface="Times New Roman" panose="02020603050405020304" pitchFamily="18" charset="0"/>
                <a:cs typeface="Times New Roman" panose="02020603050405020304" pitchFamily="18" charset="0"/>
              </a:rPr>
              <a:t>Therefore, according to the previous </a:t>
            </a:r>
            <a:r>
              <a:rPr lang="en-US" sz="1600" b="1" dirty="0" smtClean="0">
                <a:solidFill>
                  <a:schemeClr val="tx2">
                    <a:lumMod val="75000"/>
                  </a:schemeClr>
                </a:solidFill>
                <a:latin typeface="Times New Roman" panose="02020603050405020304" pitchFamily="18" charset="0"/>
                <a:cs typeface="Times New Roman" panose="02020603050405020304" pitchFamily="18" charset="0"/>
              </a:rPr>
              <a:t>KNN</a:t>
            </a:r>
            <a:r>
              <a:rPr lang="en-US" sz="1600" dirty="0" smtClean="0">
                <a:solidFill>
                  <a:schemeClr val="tx2">
                    <a:lumMod val="75000"/>
                  </a:schemeClr>
                </a:solidFill>
                <a:latin typeface="Times New Roman" panose="02020603050405020304" pitchFamily="18" charset="0"/>
                <a:cs typeface="Times New Roman" panose="02020603050405020304" pitchFamily="18" charset="0"/>
              </a:rPr>
              <a:t> achieved </a:t>
            </a:r>
            <a:r>
              <a:rPr lang="en-US" sz="1600" dirty="0">
                <a:solidFill>
                  <a:schemeClr val="tx2">
                    <a:lumMod val="75000"/>
                  </a:schemeClr>
                </a:solidFill>
                <a:latin typeface="Times New Roman" panose="02020603050405020304" pitchFamily="18" charset="0"/>
                <a:cs typeface="Times New Roman" panose="02020603050405020304" pitchFamily="18" charset="0"/>
              </a:rPr>
              <a:t>the highest accuracy we use it in implementation</a:t>
            </a:r>
            <a:r>
              <a:rPr lang="en-US" sz="1600" dirty="0">
                <a:solidFill>
                  <a:schemeClr val="tx2"/>
                </a:solidFill>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 xmlns:a16="http://schemas.microsoft.com/office/drawing/2014/main" id="{BDA6D373-8170-4DDA-9F9F-EE0BA9BB8E09}"/>
              </a:ext>
            </a:extLst>
          </p:cNvPr>
          <p:cNvPicPr>
            <a:picLocks noChangeAspect="1"/>
          </p:cNvPicPr>
          <p:nvPr/>
        </p:nvPicPr>
        <p:blipFill>
          <a:blip r:embed="rId3"/>
          <a:stretch>
            <a:fillRect/>
          </a:stretch>
        </p:blipFill>
        <p:spPr>
          <a:xfrm>
            <a:off x="5105400" y="3090918"/>
            <a:ext cx="3418233" cy="3614682"/>
          </a:xfrm>
          <a:prstGeom prst="rect">
            <a:avLst/>
          </a:prstGeom>
        </p:spPr>
      </p:pic>
      <p:sp>
        <p:nvSpPr>
          <p:cNvPr id="19" name="Title 18"/>
          <p:cNvSpPr>
            <a:spLocks noGrp="1"/>
          </p:cNvSpPr>
          <p:nvPr>
            <p:ph type="title"/>
          </p:nvPr>
        </p:nvSpPr>
        <p:spPr/>
        <p:txBody>
          <a:bodyPr/>
          <a:lstStyle/>
          <a:p>
            <a:r>
              <a:rPr lang="en-US" sz="3200" dirty="0">
                <a:solidFill>
                  <a:schemeClr val="tx1"/>
                </a:solidFill>
              </a:rPr>
              <a:t>Implementation</a:t>
            </a:r>
            <a:endParaRPr lang="ko-KR" altLang="en-US" sz="3200" dirty="0">
              <a:solidFill>
                <a:schemeClr val="tx1"/>
              </a:solidFill>
              <a:cs typeface="Arial" panose="020B0604020202020204" pitchFamily="34" charset="0"/>
            </a:endParaRPr>
          </a:p>
        </p:txBody>
      </p:sp>
    </p:spTree>
    <p:extLst>
      <p:ext uri="{BB962C8B-B14F-4D97-AF65-F5344CB8AC3E}">
        <p14:creationId xmlns:p14="http://schemas.microsoft.com/office/powerpoint/2010/main" val="25887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53;p60"/>
          <p:cNvSpPr txBox="1">
            <a:spLocks/>
          </p:cNvSpPr>
          <p:nvPr/>
        </p:nvSpPr>
        <p:spPr>
          <a:xfrm>
            <a:off x="685800" y="533400"/>
            <a:ext cx="3623400" cy="76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3200" b="1" kern="1200" dirty="0" smtClean="0">
                <a:solidFill>
                  <a:schemeClr val="tx1">
                    <a:lumMod val="95000"/>
                    <a:lumOff val="5000"/>
                  </a:schemeClr>
                </a:solidFill>
                <a:ea typeface="맑은 고딕"/>
                <a:cs typeface="Arial" panose="020B0604020202020204" pitchFamily="34" charset="0"/>
              </a:rPr>
              <a:t>Contents</a:t>
            </a:r>
            <a:endParaRPr lang="ko-KR" altLang="en-US" sz="3200" b="1" kern="1200" dirty="0">
              <a:solidFill>
                <a:schemeClr val="tx1">
                  <a:lumMod val="95000"/>
                  <a:lumOff val="5000"/>
                </a:schemeClr>
              </a:solidFill>
              <a:ea typeface="맑은 고딕"/>
              <a:cs typeface="Arial" panose="020B0604020202020204" pitchFamily="34" charset="0"/>
            </a:endParaRPr>
          </a:p>
        </p:txBody>
      </p:sp>
      <p:graphicFrame>
        <p:nvGraphicFramePr>
          <p:cNvPr id="4" name="Table 3">
            <a:extLst>
              <a:ext uri="{FF2B5EF4-FFF2-40B4-BE49-F238E27FC236}">
                <a16:creationId xmlns="" xmlns:a16="http://schemas.microsoft.com/office/drawing/2014/main" id="{4045F6E5-C6BE-440B-AF83-0ED10EE44B23}"/>
              </a:ext>
            </a:extLst>
          </p:cNvPr>
          <p:cNvGraphicFramePr>
            <a:graphicFrameLocks noGrp="1"/>
          </p:cNvGraphicFramePr>
          <p:nvPr>
            <p:extLst>
              <p:ext uri="{D42A27DB-BD31-4B8C-83A1-F6EECF244321}">
                <p14:modId xmlns:p14="http://schemas.microsoft.com/office/powerpoint/2010/main" val="2243028951"/>
              </p:ext>
            </p:extLst>
          </p:nvPr>
        </p:nvGraphicFramePr>
        <p:xfrm>
          <a:off x="457200" y="1600200"/>
          <a:ext cx="4190096" cy="4122364"/>
        </p:xfrm>
        <a:graphic>
          <a:graphicData uri="http://schemas.openxmlformats.org/drawingml/2006/table">
            <a:tbl>
              <a:tblPr firstRow="1" bandRow="1">
                <a:tableStyleId>{2D5ABB26-0587-4C30-8999-92F81FD0307C}</a:tableStyleId>
              </a:tblPr>
              <a:tblGrid>
                <a:gridCol w="3576090">
                  <a:extLst>
                    <a:ext uri="{9D8B030D-6E8A-4147-A177-3AD203B41FA5}">
                      <a16:colId xmlns="" xmlns:a16="http://schemas.microsoft.com/office/drawing/2014/main" val="20000"/>
                    </a:ext>
                  </a:extLst>
                </a:gridCol>
                <a:gridCol w="614006">
                  <a:extLst>
                    <a:ext uri="{9D8B030D-6E8A-4147-A177-3AD203B41FA5}">
                      <a16:colId xmlns="" xmlns:a16="http://schemas.microsoft.com/office/drawing/2014/main" val="20001"/>
                    </a:ext>
                  </a:extLst>
                </a:gridCol>
              </a:tblGrid>
              <a:tr h="451642">
                <a:tc>
                  <a:txBody>
                    <a:bodyPr/>
                    <a:lstStyle/>
                    <a:p>
                      <a:pPr marL="0" indent="0">
                        <a:lnSpc>
                          <a:spcPct val="100000"/>
                        </a:lnSpc>
                        <a:buNone/>
                      </a:pPr>
                      <a:r>
                        <a:rPr lang="en-US" sz="1300" b="1" kern="1200" dirty="0">
                          <a:solidFill>
                            <a:srgbClr val="595B4D"/>
                          </a:solidFill>
                          <a:latin typeface="+mj-lt"/>
                          <a:ea typeface="+mn-ea"/>
                          <a:cs typeface="+mn-cs"/>
                        </a:rPr>
                        <a:t>Title</a:t>
                      </a: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FAFBFC"/>
                    </a:solidFill>
                  </a:tcPr>
                </a:tc>
                <a:tc>
                  <a:txBody>
                    <a:bodyPr/>
                    <a:lstStyle/>
                    <a:p>
                      <a:pPr algn="ctr"/>
                      <a:r>
                        <a:rPr lang="en-US" sz="1100" b="1" dirty="0">
                          <a:solidFill>
                            <a:srgbClr val="595B4D"/>
                          </a:solidFill>
                          <a:latin typeface="+mj-lt"/>
                        </a:rPr>
                        <a:t>01</a:t>
                      </a: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FAFBFC"/>
                    </a:solidFill>
                  </a:tcPr>
                </a:tc>
                <a:extLst>
                  <a:ext uri="{0D108BD9-81ED-4DB2-BD59-A6C34878D82A}">
                    <a16:rowId xmlns="" xmlns:a16="http://schemas.microsoft.com/office/drawing/2014/main" val="10000"/>
                  </a:ext>
                </a:extLst>
              </a:tr>
              <a:tr h="457913">
                <a:tc>
                  <a:txBody>
                    <a:bodyPr/>
                    <a:lstStyle/>
                    <a:p>
                      <a:pPr marL="0" indent="0">
                        <a:lnSpc>
                          <a:spcPct val="100000"/>
                        </a:lnSpc>
                        <a:buNone/>
                      </a:pPr>
                      <a:r>
                        <a:rPr lang="en-US" sz="1300" b="1" kern="1200" dirty="0">
                          <a:solidFill>
                            <a:srgbClr val="595B4D"/>
                          </a:solidFill>
                          <a:latin typeface="+mj-lt"/>
                          <a:ea typeface="+mn-ea"/>
                          <a:cs typeface="+mn-cs"/>
                        </a:rPr>
                        <a:t>Introduction</a:t>
                      </a: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FAFBFC"/>
                    </a:solidFill>
                  </a:tcPr>
                </a:tc>
                <a:tc>
                  <a:txBody>
                    <a:bodyPr/>
                    <a:lstStyle/>
                    <a:p>
                      <a:pPr algn="ctr"/>
                      <a:r>
                        <a:rPr lang="en-US" sz="1100" b="1" dirty="0" smtClean="0">
                          <a:solidFill>
                            <a:srgbClr val="595B4D"/>
                          </a:solidFill>
                          <a:latin typeface="+mj-lt"/>
                        </a:rPr>
                        <a:t>03</a:t>
                      </a:r>
                      <a:endParaRPr lang="en-US" sz="1100" b="1" dirty="0">
                        <a:solidFill>
                          <a:srgbClr val="595B4D"/>
                        </a:solidFill>
                        <a:latin typeface="+mj-lt"/>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FAFBFC"/>
                    </a:solidFill>
                  </a:tcPr>
                </a:tc>
                <a:extLst>
                  <a:ext uri="{0D108BD9-81ED-4DB2-BD59-A6C34878D82A}">
                    <a16:rowId xmlns="" xmlns:a16="http://schemas.microsoft.com/office/drawing/2014/main" val="10002"/>
                  </a:ext>
                </a:extLst>
              </a:tr>
              <a:tr h="457913">
                <a:tc>
                  <a:txBody>
                    <a:bodyPr/>
                    <a:lstStyle/>
                    <a:p>
                      <a:pPr marL="0" indent="0">
                        <a:lnSpc>
                          <a:spcPct val="100000"/>
                        </a:lnSpc>
                        <a:buNone/>
                      </a:pPr>
                      <a:r>
                        <a:rPr lang="en-US" sz="1300" b="1" kern="1200" dirty="0">
                          <a:solidFill>
                            <a:srgbClr val="595B4D"/>
                          </a:solidFill>
                          <a:latin typeface="+mj-lt"/>
                          <a:ea typeface="+mn-ea"/>
                          <a:cs typeface="+mn-cs"/>
                        </a:rPr>
                        <a:t>Statistics</a:t>
                      </a: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FAFBFC"/>
                    </a:solidFill>
                  </a:tcPr>
                </a:tc>
                <a:tc>
                  <a:txBody>
                    <a:bodyPr/>
                    <a:lstStyle/>
                    <a:p>
                      <a:pPr algn="ctr"/>
                      <a:r>
                        <a:rPr lang="en-US" sz="1100" b="1" dirty="0" smtClean="0">
                          <a:solidFill>
                            <a:srgbClr val="595B4D"/>
                          </a:solidFill>
                          <a:latin typeface="+mj-lt"/>
                        </a:rPr>
                        <a:t>04</a:t>
                      </a:r>
                      <a:endParaRPr lang="en-US" sz="1100" b="1" dirty="0">
                        <a:solidFill>
                          <a:srgbClr val="595B4D"/>
                        </a:solidFill>
                        <a:latin typeface="+mj-lt"/>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FAFBFC"/>
                    </a:solidFill>
                  </a:tcPr>
                </a:tc>
                <a:extLst>
                  <a:ext uri="{0D108BD9-81ED-4DB2-BD59-A6C34878D82A}">
                    <a16:rowId xmlns="" xmlns:a16="http://schemas.microsoft.com/office/drawing/2014/main" val="10003"/>
                  </a:ext>
                </a:extLst>
              </a:tr>
              <a:tr h="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1" i="0" u="none" strike="noStrike" kern="1200" cap="none" dirty="0" smtClean="0">
                          <a:solidFill>
                            <a:srgbClr val="595B4D"/>
                          </a:solidFill>
                          <a:latin typeface="+mn-lt"/>
                          <a:ea typeface="+mn-ea"/>
                          <a:cs typeface="+mn-cs"/>
                          <a:sym typeface="Arial"/>
                        </a:rPr>
                        <a:t>Problem </a:t>
                      </a:r>
                      <a:r>
                        <a:rPr lang="en-US" sz="1300" b="1" i="0" u="none" strike="noStrike" kern="1200" cap="none" dirty="0" smtClean="0">
                          <a:solidFill>
                            <a:srgbClr val="595B4D"/>
                          </a:solidFill>
                          <a:latin typeface="+mn-lt"/>
                          <a:ea typeface="+mn-ea"/>
                          <a:cs typeface="+mn-cs"/>
                          <a:sym typeface="Arial"/>
                        </a:rPr>
                        <a:t>Solution</a:t>
                      </a:r>
                      <a:endParaRPr lang="en-US" sz="1300" b="1" i="0" u="none" strike="noStrike" kern="1200" cap="none" dirty="0" smtClean="0">
                        <a:solidFill>
                          <a:srgbClr val="595B4D"/>
                        </a:solidFill>
                        <a:latin typeface="+mn-lt"/>
                        <a:ea typeface="+mn-ea"/>
                        <a:cs typeface="+mn-cs"/>
                        <a:sym typeface="Arial"/>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FAFBFC"/>
                    </a:solidFill>
                  </a:tcPr>
                </a:tc>
                <a:tc>
                  <a:txBody>
                    <a:bodyPr/>
                    <a:lstStyle/>
                    <a:p>
                      <a:pPr algn="ctr"/>
                      <a:r>
                        <a:rPr lang="en-US" sz="1100" b="1" dirty="0" smtClean="0">
                          <a:solidFill>
                            <a:srgbClr val="595B4D"/>
                          </a:solidFill>
                          <a:latin typeface="+mj-lt"/>
                        </a:rPr>
                        <a:t>05</a:t>
                      </a:r>
                      <a:endParaRPr lang="en-US" sz="1100" b="1" dirty="0">
                        <a:solidFill>
                          <a:srgbClr val="595B4D"/>
                        </a:solidFill>
                        <a:latin typeface="+mj-lt"/>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FAFBFC"/>
                    </a:solidFill>
                  </a:tcPr>
                </a:tc>
                <a:extLst>
                  <a:ext uri="{0D108BD9-81ED-4DB2-BD59-A6C34878D82A}">
                    <a16:rowId xmlns="" xmlns:a16="http://schemas.microsoft.com/office/drawing/2014/main" val="10004"/>
                  </a:ext>
                </a:extLst>
              </a:tr>
              <a:tr h="545280">
                <a:tc>
                  <a:txBody>
                    <a:bodyPr/>
                    <a:lstStyle/>
                    <a:p>
                      <a:pPr marL="0" indent="0">
                        <a:lnSpc>
                          <a:spcPct val="100000"/>
                        </a:lnSpc>
                        <a:buNone/>
                      </a:pPr>
                      <a:r>
                        <a:rPr lang="en-US" sz="1300" b="1" kern="1200" dirty="0">
                          <a:solidFill>
                            <a:srgbClr val="595B4D"/>
                          </a:solidFill>
                          <a:latin typeface="+mj-lt"/>
                          <a:ea typeface="+mn-ea"/>
                          <a:cs typeface="+mn-cs"/>
                        </a:rPr>
                        <a:t>Components and Material Required</a:t>
                      </a: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FAFBFC"/>
                    </a:solidFill>
                  </a:tcPr>
                </a:tc>
                <a:tc>
                  <a:txBody>
                    <a:bodyPr/>
                    <a:lstStyle/>
                    <a:p>
                      <a:pPr algn="ctr"/>
                      <a:r>
                        <a:rPr lang="en-US" sz="1100" b="1" dirty="0" smtClean="0">
                          <a:solidFill>
                            <a:srgbClr val="595B4D"/>
                          </a:solidFill>
                          <a:latin typeface="+mj-lt"/>
                        </a:rPr>
                        <a:t>10</a:t>
                      </a:r>
                      <a:endParaRPr lang="en-US" sz="1100" b="1" dirty="0">
                        <a:solidFill>
                          <a:srgbClr val="595B4D"/>
                        </a:solidFill>
                        <a:latin typeface="+mj-lt"/>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FAFBFC"/>
                    </a:solidFill>
                  </a:tcPr>
                </a:tc>
                <a:extLst>
                  <a:ext uri="{0D108BD9-81ED-4DB2-BD59-A6C34878D82A}">
                    <a16:rowId xmlns="" xmlns:a16="http://schemas.microsoft.com/office/drawing/2014/main" val="10006"/>
                  </a:ext>
                </a:extLst>
              </a:tr>
              <a:tr h="465360">
                <a:tc>
                  <a:txBody>
                    <a:bodyPr/>
                    <a:lstStyle/>
                    <a:p>
                      <a:pPr marL="0" indent="0">
                        <a:lnSpc>
                          <a:spcPct val="100000"/>
                        </a:lnSpc>
                        <a:buNone/>
                      </a:pPr>
                      <a:r>
                        <a:rPr lang="en-US" sz="1400" b="1" dirty="0">
                          <a:solidFill>
                            <a:srgbClr val="595B4D"/>
                          </a:solidFill>
                        </a:rPr>
                        <a:t>Implementation</a:t>
                      </a:r>
                      <a:endParaRPr lang="en-US" sz="1300" b="1" kern="1200" dirty="0">
                        <a:solidFill>
                          <a:srgbClr val="595B4D"/>
                        </a:solidFill>
                        <a:latin typeface="+mj-lt"/>
                        <a:ea typeface="+mn-ea"/>
                        <a:cs typeface="+mn-cs"/>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FAFBFC"/>
                    </a:solidFill>
                  </a:tcPr>
                </a:tc>
                <a:tc>
                  <a:txBody>
                    <a:bodyPr/>
                    <a:lstStyle/>
                    <a:p>
                      <a:pPr algn="ctr"/>
                      <a:r>
                        <a:rPr lang="en-US" sz="1100" b="1" dirty="0" smtClean="0">
                          <a:solidFill>
                            <a:srgbClr val="595B4D"/>
                          </a:solidFill>
                          <a:latin typeface="+mj-lt"/>
                        </a:rPr>
                        <a:t>11</a:t>
                      </a:r>
                      <a:endParaRPr lang="en-US" sz="1100" b="1" dirty="0">
                        <a:solidFill>
                          <a:srgbClr val="595B4D"/>
                        </a:solidFill>
                        <a:latin typeface="+mj-lt"/>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FAFBFC"/>
                    </a:solidFill>
                  </a:tcPr>
                </a:tc>
                <a:extLst>
                  <a:ext uri="{0D108BD9-81ED-4DB2-BD59-A6C34878D82A}">
                    <a16:rowId xmlns="" xmlns:a16="http://schemas.microsoft.com/office/drawing/2014/main" val="10011"/>
                  </a:ext>
                </a:extLst>
              </a:tr>
              <a:tr h="465360">
                <a:tc>
                  <a:txBody>
                    <a:bodyPr/>
                    <a:lstStyle/>
                    <a:p>
                      <a:pPr marL="0" indent="0">
                        <a:lnSpc>
                          <a:spcPct val="100000"/>
                        </a:lnSpc>
                        <a:buNone/>
                      </a:pPr>
                      <a:r>
                        <a:rPr lang="en-US" sz="1300" b="1" kern="1200" dirty="0">
                          <a:solidFill>
                            <a:srgbClr val="595B4D"/>
                          </a:solidFill>
                          <a:latin typeface="+mj-lt"/>
                          <a:ea typeface="+mn-ea"/>
                          <a:cs typeface="+mn-cs"/>
                        </a:rPr>
                        <a:t>Architecture flowchart</a:t>
                      </a: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FAFBFC"/>
                    </a:solidFill>
                  </a:tcPr>
                </a:tc>
                <a:tc>
                  <a:txBody>
                    <a:bodyPr/>
                    <a:lstStyle/>
                    <a:p>
                      <a:pPr algn="ctr"/>
                      <a:r>
                        <a:rPr lang="en-US" sz="1100" b="1" dirty="0" smtClean="0">
                          <a:solidFill>
                            <a:srgbClr val="595B4D"/>
                          </a:solidFill>
                          <a:latin typeface="+mj-lt"/>
                        </a:rPr>
                        <a:t>22</a:t>
                      </a:r>
                      <a:endParaRPr lang="en-US" sz="1100" b="1" dirty="0">
                        <a:solidFill>
                          <a:srgbClr val="595B4D"/>
                        </a:solidFill>
                        <a:latin typeface="+mj-lt"/>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FAFBFC"/>
                    </a:solidFill>
                  </a:tcPr>
                </a:tc>
              </a:tr>
              <a:tr h="457913">
                <a:tc>
                  <a:txBody>
                    <a:bodyPr/>
                    <a:lstStyle/>
                    <a:p>
                      <a:pPr marL="0" indent="0">
                        <a:lnSpc>
                          <a:spcPct val="100000"/>
                        </a:lnSpc>
                        <a:buNone/>
                      </a:pPr>
                      <a:r>
                        <a:rPr lang="en-GB" sz="1400" b="1" dirty="0">
                          <a:solidFill>
                            <a:srgbClr val="595B4D"/>
                          </a:solidFill>
                        </a:rPr>
                        <a:t>Prototype</a:t>
                      </a:r>
                      <a:r>
                        <a:rPr lang="en-GB" sz="1400" b="1" dirty="0">
                          <a:solidFill>
                            <a:srgbClr val="363636"/>
                          </a:solidFill>
                        </a:rPr>
                        <a:t> </a:t>
                      </a:r>
                      <a:endParaRPr lang="en-US" sz="1300" b="1" kern="1200" dirty="0">
                        <a:solidFill>
                          <a:srgbClr val="595B4D"/>
                        </a:solidFill>
                        <a:latin typeface="+mj-lt"/>
                        <a:ea typeface="+mn-ea"/>
                        <a:cs typeface="+mn-cs"/>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FAFBFC"/>
                    </a:solidFill>
                  </a:tcPr>
                </a:tc>
                <a:tc>
                  <a:txBody>
                    <a:bodyPr/>
                    <a:lstStyle/>
                    <a:p>
                      <a:pPr algn="ctr"/>
                      <a:r>
                        <a:rPr lang="en-US" sz="1100" b="1" dirty="0" smtClean="0">
                          <a:solidFill>
                            <a:srgbClr val="595B4D"/>
                          </a:solidFill>
                          <a:latin typeface="+mj-lt"/>
                        </a:rPr>
                        <a:t>24</a:t>
                      </a:r>
                      <a:endParaRPr lang="en-US" sz="1100" b="1" dirty="0">
                        <a:solidFill>
                          <a:srgbClr val="595B4D"/>
                        </a:solidFill>
                        <a:latin typeface="+mj-lt"/>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FAFBFC"/>
                    </a:solidFill>
                  </a:tcPr>
                </a:tc>
                <a:extLst>
                  <a:ext uri="{0D108BD9-81ED-4DB2-BD59-A6C34878D82A}">
                    <a16:rowId xmlns="" xmlns:a16="http://schemas.microsoft.com/office/drawing/2014/main" val="10007"/>
                  </a:ext>
                </a:extLst>
              </a:tr>
              <a:tr h="4579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1" kern="1200" dirty="0">
                        <a:solidFill>
                          <a:srgbClr val="595B4D"/>
                        </a:solidFill>
                        <a:latin typeface="+mj-lt"/>
                        <a:ea typeface="+mn-ea"/>
                        <a:cs typeface="+mn-cs"/>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FAFBFC"/>
                    </a:solidFill>
                  </a:tcPr>
                </a:tc>
                <a:tc>
                  <a:txBody>
                    <a:bodyPr/>
                    <a:lstStyle/>
                    <a:p>
                      <a:pPr algn="ctr"/>
                      <a:endParaRPr lang="en-US" sz="1100" b="1" dirty="0">
                        <a:solidFill>
                          <a:srgbClr val="595B4D"/>
                        </a:solidFill>
                        <a:latin typeface="+mj-lt"/>
                      </a:endParaRPr>
                    </a:p>
                  </a:txBody>
                  <a:tcPr marL="82475" marR="82475" marT="82475" marB="82475"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FAFBFC"/>
                    </a:solidFill>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254303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99EFBDF-7BAB-42E2-96D6-EE0E722B47ED}"/>
              </a:ext>
            </a:extLst>
          </p:cNvPr>
          <p:cNvSpPr/>
          <p:nvPr/>
        </p:nvSpPr>
        <p:spPr>
          <a:xfrm>
            <a:off x="483455" y="1360547"/>
            <a:ext cx="6186309" cy="456535"/>
          </a:xfrm>
          <a:prstGeom prst="rect">
            <a:avLst/>
          </a:prstGeom>
        </p:spPr>
        <p:txBody>
          <a:bodyPr wrap="none">
            <a:spAutoFit/>
          </a:bodyPr>
          <a:lstStyle/>
          <a:p>
            <a:pPr algn="just">
              <a:lnSpc>
                <a:spcPct val="150000"/>
              </a:lnSpc>
            </a:pPr>
            <a:r>
              <a:rPr lang="en-US" b="1" dirty="0">
                <a:solidFill>
                  <a:schemeClr val="tx2">
                    <a:lumMod val="75000"/>
                  </a:schemeClr>
                </a:solidFill>
                <a:latin typeface="+mj-lt"/>
              </a:rPr>
              <a:t>Next part</a:t>
            </a:r>
            <a:r>
              <a:rPr lang="en-US" dirty="0">
                <a:solidFill>
                  <a:schemeClr val="tx2">
                    <a:lumMod val="75000"/>
                  </a:schemeClr>
                </a:solidFill>
                <a:latin typeface="+mj-lt"/>
              </a:rPr>
              <a:t> based on accuracy of KNN, we try to test model </a:t>
            </a:r>
          </a:p>
        </p:txBody>
      </p:sp>
      <p:sp>
        <p:nvSpPr>
          <p:cNvPr id="3" name="Rectangle 2">
            <a:extLst>
              <a:ext uri="{FF2B5EF4-FFF2-40B4-BE49-F238E27FC236}">
                <a16:creationId xmlns="" xmlns:a16="http://schemas.microsoft.com/office/drawing/2014/main" id="{65A8EE64-2C83-4A97-BA91-B41A8B757414}"/>
              </a:ext>
            </a:extLst>
          </p:cNvPr>
          <p:cNvSpPr/>
          <p:nvPr/>
        </p:nvSpPr>
        <p:spPr>
          <a:xfrm>
            <a:off x="685800" y="2178752"/>
            <a:ext cx="3631345" cy="456535"/>
          </a:xfrm>
          <a:prstGeom prst="rect">
            <a:avLst/>
          </a:prstGeom>
        </p:spPr>
        <p:txBody>
          <a:bodyPr wrap="square">
            <a:spAutoFit/>
          </a:bodyPr>
          <a:lstStyle/>
          <a:p>
            <a:pPr marL="285750" lvl="0" indent="-285750" algn="just">
              <a:lnSpc>
                <a:spcPct val="150000"/>
              </a:lnSpc>
              <a:buFont typeface="Wingdings" pitchFamily="2" charset="2"/>
              <a:buChar char="§"/>
            </a:pPr>
            <a:r>
              <a:rPr lang="en-US" dirty="0">
                <a:solidFill>
                  <a:schemeClr val="tx2">
                    <a:lumMod val="75000"/>
                  </a:schemeClr>
                </a:solidFill>
                <a:latin typeface="+mj-lt"/>
              </a:rPr>
              <a:t>load KNN model from disk</a:t>
            </a:r>
          </a:p>
        </p:txBody>
      </p:sp>
      <p:sp>
        <p:nvSpPr>
          <p:cNvPr id="4" name="Rectangle 3">
            <a:extLst>
              <a:ext uri="{FF2B5EF4-FFF2-40B4-BE49-F238E27FC236}">
                <a16:creationId xmlns="" xmlns:a16="http://schemas.microsoft.com/office/drawing/2014/main" id="{8561C775-AE7D-4534-A9D4-C4302A759532}"/>
              </a:ext>
            </a:extLst>
          </p:cNvPr>
          <p:cNvSpPr/>
          <p:nvPr/>
        </p:nvSpPr>
        <p:spPr>
          <a:xfrm>
            <a:off x="685800" y="4015083"/>
            <a:ext cx="4423006" cy="456535"/>
          </a:xfrm>
          <a:prstGeom prst="rect">
            <a:avLst/>
          </a:prstGeom>
        </p:spPr>
        <p:txBody>
          <a:bodyPr wrap="none">
            <a:spAutoFit/>
          </a:bodyPr>
          <a:lstStyle/>
          <a:p>
            <a:pPr marL="285750" lvl="0" indent="-285750" algn="just">
              <a:lnSpc>
                <a:spcPct val="150000"/>
              </a:lnSpc>
              <a:buFont typeface="Wingdings" pitchFamily="2" charset="2"/>
              <a:buChar char="§"/>
            </a:pPr>
            <a:r>
              <a:rPr lang="en-US" dirty="0">
                <a:solidFill>
                  <a:schemeClr val="tx2">
                    <a:lumMod val="75000"/>
                  </a:schemeClr>
                </a:solidFill>
                <a:latin typeface="+mj-lt"/>
              </a:rPr>
              <a:t>predict function to return the right zone</a:t>
            </a:r>
          </a:p>
        </p:txBody>
      </p:sp>
      <p:pic>
        <p:nvPicPr>
          <p:cNvPr id="6" name="Picture 5">
            <a:extLst>
              <a:ext uri="{FF2B5EF4-FFF2-40B4-BE49-F238E27FC236}">
                <a16:creationId xmlns="" xmlns:a16="http://schemas.microsoft.com/office/drawing/2014/main" id="{581CF0FB-5B84-4DA5-A596-B2F1437456B9}"/>
              </a:ext>
            </a:extLst>
          </p:cNvPr>
          <p:cNvPicPr>
            <a:picLocks noChangeAspect="1"/>
          </p:cNvPicPr>
          <p:nvPr/>
        </p:nvPicPr>
        <p:blipFill>
          <a:blip r:embed="rId2"/>
          <a:stretch>
            <a:fillRect/>
          </a:stretch>
        </p:blipFill>
        <p:spPr>
          <a:xfrm>
            <a:off x="1020991" y="2802067"/>
            <a:ext cx="4219484" cy="1020678"/>
          </a:xfrm>
          <a:prstGeom prst="rect">
            <a:avLst/>
          </a:prstGeom>
        </p:spPr>
      </p:pic>
      <p:pic>
        <p:nvPicPr>
          <p:cNvPr id="8" name="Picture 7">
            <a:extLst>
              <a:ext uri="{FF2B5EF4-FFF2-40B4-BE49-F238E27FC236}">
                <a16:creationId xmlns="" xmlns:a16="http://schemas.microsoft.com/office/drawing/2014/main" id="{68CE716B-75C4-41FB-8ACD-B8FB1C638BC1}"/>
              </a:ext>
            </a:extLst>
          </p:cNvPr>
          <p:cNvPicPr>
            <a:picLocks noChangeAspect="1"/>
          </p:cNvPicPr>
          <p:nvPr/>
        </p:nvPicPr>
        <p:blipFill>
          <a:blip r:embed="rId3"/>
          <a:stretch>
            <a:fillRect/>
          </a:stretch>
        </p:blipFill>
        <p:spPr>
          <a:xfrm>
            <a:off x="1340811" y="4572210"/>
            <a:ext cx="3579844" cy="1058722"/>
          </a:xfrm>
          <a:prstGeom prst="rect">
            <a:avLst/>
          </a:prstGeom>
        </p:spPr>
      </p:pic>
      <p:sp>
        <p:nvSpPr>
          <p:cNvPr id="11" name="TextBox 10">
            <a:extLst>
              <a:ext uri="{FF2B5EF4-FFF2-40B4-BE49-F238E27FC236}">
                <a16:creationId xmlns="" xmlns:a16="http://schemas.microsoft.com/office/drawing/2014/main" id="{E0C43A5C-AEA5-4814-B5B9-7A445641B8F1}"/>
              </a:ext>
            </a:extLst>
          </p:cNvPr>
          <p:cNvSpPr txBox="1"/>
          <p:nvPr/>
        </p:nvSpPr>
        <p:spPr>
          <a:xfrm>
            <a:off x="2614503" y="457200"/>
            <a:ext cx="4219678" cy="646331"/>
          </a:xfrm>
          <a:prstGeom prst="rect">
            <a:avLst/>
          </a:prstGeom>
          <a:noFill/>
        </p:spPr>
        <p:txBody>
          <a:bodyPr wrap="square" rtlCol="0">
            <a:spAutoFit/>
          </a:bodyPr>
          <a:lstStyle/>
          <a:p>
            <a:r>
              <a:rPr lang="en-US" sz="3600" b="1" dirty="0"/>
              <a:t>Implementation</a:t>
            </a:r>
            <a:endParaRPr lang="ko-KR" altLang="en-US" sz="3600" b="1" dirty="0">
              <a:latin typeface="+mj-lt"/>
              <a:cs typeface="Arial" panose="020B0604020202020204" pitchFamily="34" charset="0"/>
            </a:endParaRPr>
          </a:p>
        </p:txBody>
      </p:sp>
      <p:grpSp>
        <p:nvGrpSpPr>
          <p:cNvPr id="119" name="Google Shape;18337;p78"/>
          <p:cNvGrpSpPr/>
          <p:nvPr/>
        </p:nvGrpSpPr>
        <p:grpSpPr>
          <a:xfrm>
            <a:off x="5701742" y="2888877"/>
            <a:ext cx="2604058" cy="2153872"/>
            <a:chOff x="4885060" y="1518788"/>
            <a:chExt cx="385786" cy="342588"/>
          </a:xfrm>
        </p:grpSpPr>
        <p:sp>
          <p:nvSpPr>
            <p:cNvPr id="120" name="Google Shape;18338;p78"/>
            <p:cNvSpPr/>
            <p:nvPr/>
          </p:nvSpPr>
          <p:spPr>
            <a:xfrm>
              <a:off x="4953415" y="1537380"/>
              <a:ext cx="74920" cy="62367"/>
            </a:xfrm>
            <a:custGeom>
              <a:avLst/>
              <a:gdLst/>
              <a:ahLst/>
              <a:cxnLst/>
              <a:rect l="l" t="t" r="r" b="b"/>
              <a:pathLst>
                <a:path w="2853" h="2375" extrusionOk="0">
                  <a:moveTo>
                    <a:pt x="1426" y="1"/>
                  </a:moveTo>
                  <a:cubicBezTo>
                    <a:pt x="642" y="1"/>
                    <a:pt x="0" y="537"/>
                    <a:pt x="0" y="1188"/>
                  </a:cubicBezTo>
                  <a:cubicBezTo>
                    <a:pt x="0" y="1848"/>
                    <a:pt x="642" y="2374"/>
                    <a:pt x="1426" y="2374"/>
                  </a:cubicBezTo>
                  <a:cubicBezTo>
                    <a:pt x="2211" y="2374"/>
                    <a:pt x="2852" y="1848"/>
                    <a:pt x="2852" y="1188"/>
                  </a:cubicBezTo>
                  <a:cubicBezTo>
                    <a:pt x="2852" y="537"/>
                    <a:pt x="2211" y="1"/>
                    <a:pt x="1426"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18339;p78"/>
            <p:cNvSpPr/>
            <p:nvPr/>
          </p:nvSpPr>
          <p:spPr>
            <a:xfrm>
              <a:off x="4953415" y="1537380"/>
              <a:ext cx="50025" cy="62367"/>
            </a:xfrm>
            <a:custGeom>
              <a:avLst/>
              <a:gdLst/>
              <a:ahLst/>
              <a:cxnLst/>
              <a:rect l="l" t="t" r="r" b="b"/>
              <a:pathLst>
                <a:path w="1905" h="2375" extrusionOk="0">
                  <a:moveTo>
                    <a:pt x="1426" y="1"/>
                  </a:moveTo>
                  <a:cubicBezTo>
                    <a:pt x="632" y="1"/>
                    <a:pt x="0" y="537"/>
                    <a:pt x="0" y="1188"/>
                  </a:cubicBezTo>
                  <a:cubicBezTo>
                    <a:pt x="0" y="1848"/>
                    <a:pt x="632" y="2374"/>
                    <a:pt x="1426" y="2374"/>
                  </a:cubicBezTo>
                  <a:cubicBezTo>
                    <a:pt x="1580" y="2374"/>
                    <a:pt x="1742" y="2355"/>
                    <a:pt x="1905" y="2307"/>
                  </a:cubicBezTo>
                  <a:cubicBezTo>
                    <a:pt x="1350" y="2145"/>
                    <a:pt x="948" y="1704"/>
                    <a:pt x="948" y="1188"/>
                  </a:cubicBezTo>
                  <a:cubicBezTo>
                    <a:pt x="948" y="671"/>
                    <a:pt x="1350" y="231"/>
                    <a:pt x="1905" y="78"/>
                  </a:cubicBezTo>
                  <a:cubicBezTo>
                    <a:pt x="1742" y="30"/>
                    <a:pt x="1580" y="1"/>
                    <a:pt x="1426"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18340;p78"/>
            <p:cNvSpPr/>
            <p:nvPr/>
          </p:nvSpPr>
          <p:spPr>
            <a:xfrm>
              <a:off x="4909928" y="1568550"/>
              <a:ext cx="161893" cy="161867"/>
            </a:xfrm>
            <a:custGeom>
              <a:avLst/>
              <a:gdLst/>
              <a:ahLst/>
              <a:cxnLst/>
              <a:rect l="l" t="t" r="r" b="b"/>
              <a:pathLst>
                <a:path w="6165" h="6164" extrusionOk="0">
                  <a:moveTo>
                    <a:pt x="3082" y="1"/>
                  </a:moveTo>
                  <a:cubicBezTo>
                    <a:pt x="1379" y="1"/>
                    <a:pt x="1" y="1379"/>
                    <a:pt x="1" y="3082"/>
                  </a:cubicBezTo>
                  <a:cubicBezTo>
                    <a:pt x="1" y="4786"/>
                    <a:pt x="1379" y="6164"/>
                    <a:pt x="3082" y="6164"/>
                  </a:cubicBezTo>
                  <a:cubicBezTo>
                    <a:pt x="4786" y="6164"/>
                    <a:pt x="6164" y="4786"/>
                    <a:pt x="6164" y="3082"/>
                  </a:cubicBezTo>
                  <a:cubicBezTo>
                    <a:pt x="6164" y="1379"/>
                    <a:pt x="4786" y="1"/>
                    <a:pt x="3082"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18341;p78"/>
            <p:cNvSpPr/>
            <p:nvPr/>
          </p:nvSpPr>
          <p:spPr>
            <a:xfrm>
              <a:off x="4942596" y="1568577"/>
              <a:ext cx="129462" cy="161840"/>
            </a:xfrm>
            <a:custGeom>
              <a:avLst/>
              <a:gdLst/>
              <a:ahLst/>
              <a:cxnLst/>
              <a:rect l="l" t="t" r="r" b="b"/>
              <a:pathLst>
                <a:path w="4930" h="6163" extrusionOk="0">
                  <a:moveTo>
                    <a:pt x="1849" y="0"/>
                  </a:moveTo>
                  <a:cubicBezTo>
                    <a:pt x="1690" y="0"/>
                    <a:pt x="1530" y="13"/>
                    <a:pt x="1369" y="38"/>
                  </a:cubicBezTo>
                  <a:cubicBezTo>
                    <a:pt x="154" y="268"/>
                    <a:pt x="1" y="2038"/>
                    <a:pt x="1235" y="2411"/>
                  </a:cubicBezTo>
                  <a:lnTo>
                    <a:pt x="1264" y="2421"/>
                  </a:lnTo>
                  <a:lnTo>
                    <a:pt x="1570" y="6153"/>
                  </a:lnTo>
                  <a:cubicBezTo>
                    <a:pt x="1657" y="6163"/>
                    <a:pt x="1752" y="6163"/>
                    <a:pt x="1838" y="6163"/>
                  </a:cubicBezTo>
                  <a:cubicBezTo>
                    <a:pt x="3542" y="6163"/>
                    <a:pt x="4920" y="4785"/>
                    <a:pt x="4920" y="3081"/>
                  </a:cubicBezTo>
                  <a:cubicBezTo>
                    <a:pt x="4930" y="2450"/>
                    <a:pt x="4729" y="1818"/>
                    <a:pt x="4355" y="1311"/>
                  </a:cubicBezTo>
                  <a:cubicBezTo>
                    <a:pt x="3778" y="478"/>
                    <a:pt x="2839" y="0"/>
                    <a:pt x="1849"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18342;p78"/>
            <p:cNvSpPr/>
            <p:nvPr/>
          </p:nvSpPr>
          <p:spPr>
            <a:xfrm>
              <a:off x="4885060" y="1736693"/>
              <a:ext cx="211629" cy="124682"/>
            </a:xfrm>
            <a:custGeom>
              <a:avLst/>
              <a:gdLst/>
              <a:ahLst/>
              <a:cxnLst/>
              <a:rect l="l" t="t" r="r" b="b"/>
              <a:pathLst>
                <a:path w="8059" h="4748" extrusionOk="0">
                  <a:moveTo>
                    <a:pt x="2843" y="0"/>
                  </a:moveTo>
                  <a:lnTo>
                    <a:pt x="2843" y="1043"/>
                  </a:lnTo>
                  <a:cubicBezTo>
                    <a:pt x="2843" y="1235"/>
                    <a:pt x="2737" y="1397"/>
                    <a:pt x="2565" y="1474"/>
                  </a:cubicBezTo>
                  <a:lnTo>
                    <a:pt x="565" y="2354"/>
                  </a:lnTo>
                  <a:cubicBezTo>
                    <a:pt x="220" y="2508"/>
                    <a:pt x="0" y="2852"/>
                    <a:pt x="0" y="3225"/>
                  </a:cubicBezTo>
                  <a:lnTo>
                    <a:pt x="0" y="4508"/>
                  </a:lnTo>
                  <a:cubicBezTo>
                    <a:pt x="0" y="4632"/>
                    <a:pt x="106" y="4737"/>
                    <a:pt x="240" y="4747"/>
                  </a:cubicBezTo>
                  <a:lnTo>
                    <a:pt x="7819" y="4747"/>
                  </a:lnTo>
                  <a:cubicBezTo>
                    <a:pt x="7953" y="4747"/>
                    <a:pt x="8058" y="4632"/>
                    <a:pt x="8058" y="4508"/>
                  </a:cubicBezTo>
                  <a:lnTo>
                    <a:pt x="8058" y="3225"/>
                  </a:lnTo>
                  <a:cubicBezTo>
                    <a:pt x="8058" y="2852"/>
                    <a:pt x="7838" y="2508"/>
                    <a:pt x="7494" y="2354"/>
                  </a:cubicBezTo>
                  <a:lnTo>
                    <a:pt x="5503" y="1474"/>
                  </a:lnTo>
                  <a:cubicBezTo>
                    <a:pt x="5331" y="1397"/>
                    <a:pt x="5216" y="1225"/>
                    <a:pt x="5216" y="1043"/>
                  </a:cubicBezTo>
                  <a:lnTo>
                    <a:pt x="5216" y="0"/>
                  </a:lnTo>
                  <a:close/>
                </a:path>
              </a:pathLst>
            </a:custGeom>
            <a:solidFill>
              <a:srgbClr val="AC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18343;p78"/>
            <p:cNvSpPr/>
            <p:nvPr/>
          </p:nvSpPr>
          <p:spPr>
            <a:xfrm>
              <a:off x="4885060" y="1781414"/>
              <a:ext cx="211892" cy="79962"/>
            </a:xfrm>
            <a:custGeom>
              <a:avLst/>
              <a:gdLst/>
              <a:ahLst/>
              <a:cxnLst/>
              <a:rect l="l" t="t" r="r" b="b"/>
              <a:pathLst>
                <a:path w="8069" h="3045" extrusionOk="0">
                  <a:moveTo>
                    <a:pt x="2039" y="1"/>
                  </a:moveTo>
                  <a:lnTo>
                    <a:pt x="565" y="651"/>
                  </a:lnTo>
                  <a:cubicBezTo>
                    <a:pt x="220" y="805"/>
                    <a:pt x="0" y="1149"/>
                    <a:pt x="0" y="1522"/>
                  </a:cubicBezTo>
                  <a:lnTo>
                    <a:pt x="0" y="2805"/>
                  </a:lnTo>
                  <a:cubicBezTo>
                    <a:pt x="0" y="2929"/>
                    <a:pt x="106" y="3044"/>
                    <a:pt x="240" y="3044"/>
                  </a:cubicBezTo>
                  <a:lnTo>
                    <a:pt x="7829" y="3044"/>
                  </a:lnTo>
                  <a:cubicBezTo>
                    <a:pt x="7953" y="3044"/>
                    <a:pt x="8068" y="2929"/>
                    <a:pt x="8068" y="2805"/>
                  </a:cubicBezTo>
                  <a:lnTo>
                    <a:pt x="8068" y="1522"/>
                  </a:lnTo>
                  <a:cubicBezTo>
                    <a:pt x="8058" y="1149"/>
                    <a:pt x="7838" y="805"/>
                    <a:pt x="7494" y="651"/>
                  </a:cubicBezTo>
                  <a:lnTo>
                    <a:pt x="6020" y="1"/>
                  </a:lnTo>
                  <a:cubicBezTo>
                    <a:pt x="5671" y="919"/>
                    <a:pt x="4850" y="1379"/>
                    <a:pt x="4029" y="1379"/>
                  </a:cubicBezTo>
                  <a:cubicBezTo>
                    <a:pt x="3209" y="1379"/>
                    <a:pt x="2388" y="919"/>
                    <a:pt x="2039" y="1"/>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18344;p78"/>
            <p:cNvSpPr/>
            <p:nvPr/>
          </p:nvSpPr>
          <p:spPr>
            <a:xfrm>
              <a:off x="4959691" y="1736693"/>
              <a:ext cx="62368" cy="24894"/>
            </a:xfrm>
            <a:custGeom>
              <a:avLst/>
              <a:gdLst/>
              <a:ahLst/>
              <a:cxnLst/>
              <a:rect l="l" t="t" r="r" b="b"/>
              <a:pathLst>
                <a:path w="2375" h="948" extrusionOk="0">
                  <a:moveTo>
                    <a:pt x="1" y="0"/>
                  </a:moveTo>
                  <a:lnTo>
                    <a:pt x="1" y="689"/>
                  </a:lnTo>
                  <a:cubicBezTo>
                    <a:pt x="379" y="862"/>
                    <a:pt x="783" y="948"/>
                    <a:pt x="1187" y="948"/>
                  </a:cubicBezTo>
                  <a:cubicBezTo>
                    <a:pt x="1592" y="948"/>
                    <a:pt x="1996" y="862"/>
                    <a:pt x="2374" y="689"/>
                  </a:cubicBezTo>
                  <a:lnTo>
                    <a:pt x="2374" y="0"/>
                  </a:lnTo>
                  <a:close/>
                </a:path>
              </a:pathLst>
            </a:custGeom>
            <a:solidFill>
              <a:srgbClr val="96AB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18345;p78"/>
            <p:cNvSpPr/>
            <p:nvPr/>
          </p:nvSpPr>
          <p:spPr>
            <a:xfrm>
              <a:off x="4928520" y="1631994"/>
              <a:ext cx="124682" cy="117146"/>
            </a:xfrm>
            <a:custGeom>
              <a:avLst/>
              <a:gdLst/>
              <a:ahLst/>
              <a:cxnLst/>
              <a:rect l="l" t="t" r="r" b="b"/>
              <a:pathLst>
                <a:path w="4748" h="4461" extrusionOk="0">
                  <a:moveTo>
                    <a:pt x="1730" y="1"/>
                  </a:moveTo>
                  <a:cubicBezTo>
                    <a:pt x="1553" y="1"/>
                    <a:pt x="1387" y="94"/>
                    <a:pt x="1303" y="255"/>
                  </a:cubicBezTo>
                  <a:cubicBezTo>
                    <a:pt x="1054" y="762"/>
                    <a:pt x="671" y="1183"/>
                    <a:pt x="202" y="1489"/>
                  </a:cubicBezTo>
                  <a:cubicBezTo>
                    <a:pt x="78" y="1575"/>
                    <a:pt x="1" y="1719"/>
                    <a:pt x="1" y="1872"/>
                  </a:cubicBezTo>
                  <a:lnTo>
                    <a:pt x="1" y="2006"/>
                  </a:lnTo>
                  <a:cubicBezTo>
                    <a:pt x="1" y="3269"/>
                    <a:pt x="958" y="4370"/>
                    <a:pt x="2212" y="4456"/>
                  </a:cubicBezTo>
                  <a:cubicBezTo>
                    <a:pt x="2263" y="4459"/>
                    <a:pt x="2314" y="4461"/>
                    <a:pt x="2364" y="4461"/>
                  </a:cubicBezTo>
                  <a:cubicBezTo>
                    <a:pt x="3665" y="4461"/>
                    <a:pt x="4739" y="3410"/>
                    <a:pt x="4748" y="2092"/>
                  </a:cubicBezTo>
                  <a:lnTo>
                    <a:pt x="4748" y="1671"/>
                  </a:lnTo>
                  <a:cubicBezTo>
                    <a:pt x="4748" y="1470"/>
                    <a:pt x="4652" y="1279"/>
                    <a:pt x="4509" y="1145"/>
                  </a:cubicBezTo>
                  <a:cubicBezTo>
                    <a:pt x="4126" y="810"/>
                    <a:pt x="3274" y="226"/>
                    <a:pt x="1800" y="6"/>
                  </a:cubicBezTo>
                  <a:cubicBezTo>
                    <a:pt x="1777" y="3"/>
                    <a:pt x="1753" y="1"/>
                    <a:pt x="1730" y="1"/>
                  </a:cubicBezTo>
                  <a:close/>
                </a:path>
              </a:pathLst>
            </a:custGeom>
            <a:solidFill>
              <a:srgbClr val="BECBD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18346;p78"/>
            <p:cNvSpPr/>
            <p:nvPr/>
          </p:nvSpPr>
          <p:spPr>
            <a:xfrm>
              <a:off x="4928520" y="1632178"/>
              <a:ext cx="121925" cy="116594"/>
            </a:xfrm>
            <a:custGeom>
              <a:avLst/>
              <a:gdLst/>
              <a:ahLst/>
              <a:cxnLst/>
              <a:rect l="l" t="t" r="r" b="b"/>
              <a:pathLst>
                <a:path w="4643" h="4440" extrusionOk="0">
                  <a:moveTo>
                    <a:pt x="1717" y="1"/>
                  </a:moveTo>
                  <a:cubicBezTo>
                    <a:pt x="1546" y="1"/>
                    <a:pt x="1385" y="101"/>
                    <a:pt x="1303" y="257"/>
                  </a:cubicBezTo>
                  <a:cubicBezTo>
                    <a:pt x="1264" y="343"/>
                    <a:pt x="1216" y="430"/>
                    <a:pt x="1169" y="506"/>
                  </a:cubicBezTo>
                  <a:cubicBezTo>
                    <a:pt x="920" y="899"/>
                    <a:pt x="594" y="1234"/>
                    <a:pt x="212" y="1492"/>
                  </a:cubicBezTo>
                  <a:cubicBezTo>
                    <a:pt x="78" y="1578"/>
                    <a:pt x="1" y="1722"/>
                    <a:pt x="11" y="1875"/>
                  </a:cubicBezTo>
                  <a:lnTo>
                    <a:pt x="11" y="2009"/>
                  </a:lnTo>
                  <a:cubicBezTo>
                    <a:pt x="11" y="3224"/>
                    <a:pt x="891" y="4296"/>
                    <a:pt x="2087" y="4440"/>
                  </a:cubicBezTo>
                  <a:cubicBezTo>
                    <a:pt x="1666" y="3999"/>
                    <a:pt x="1427" y="3416"/>
                    <a:pt x="1427" y="2803"/>
                  </a:cubicBezTo>
                  <a:lnTo>
                    <a:pt x="1427" y="1310"/>
                  </a:lnTo>
                  <a:cubicBezTo>
                    <a:pt x="1427" y="1061"/>
                    <a:pt x="1609" y="860"/>
                    <a:pt x="1858" y="832"/>
                  </a:cubicBezTo>
                  <a:cubicBezTo>
                    <a:pt x="2022" y="817"/>
                    <a:pt x="2187" y="809"/>
                    <a:pt x="2352" y="809"/>
                  </a:cubicBezTo>
                  <a:cubicBezTo>
                    <a:pt x="3138" y="809"/>
                    <a:pt x="3923" y="978"/>
                    <a:pt x="4643" y="1310"/>
                  </a:cubicBezTo>
                  <a:cubicBezTo>
                    <a:pt x="4604" y="1243"/>
                    <a:pt x="4556" y="1186"/>
                    <a:pt x="4509" y="1138"/>
                  </a:cubicBezTo>
                  <a:cubicBezTo>
                    <a:pt x="4126" y="812"/>
                    <a:pt x="3274" y="229"/>
                    <a:pt x="1800" y="9"/>
                  </a:cubicBezTo>
                  <a:cubicBezTo>
                    <a:pt x="1772" y="3"/>
                    <a:pt x="1745" y="1"/>
                    <a:pt x="1717" y="1"/>
                  </a:cubicBezTo>
                  <a:close/>
                </a:path>
              </a:pathLst>
            </a:custGeom>
            <a:solidFill>
              <a:srgbClr val="AC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18347;p78"/>
            <p:cNvSpPr/>
            <p:nvPr/>
          </p:nvSpPr>
          <p:spPr>
            <a:xfrm>
              <a:off x="4885060" y="1802028"/>
              <a:ext cx="43487" cy="59348"/>
            </a:xfrm>
            <a:custGeom>
              <a:avLst/>
              <a:gdLst/>
              <a:ahLst/>
              <a:cxnLst/>
              <a:rect l="l" t="t" r="r" b="b"/>
              <a:pathLst>
                <a:path w="1656" h="2260" extrusionOk="0">
                  <a:moveTo>
                    <a:pt x="354" y="0"/>
                  </a:moveTo>
                  <a:cubicBezTo>
                    <a:pt x="125" y="182"/>
                    <a:pt x="0" y="450"/>
                    <a:pt x="0" y="737"/>
                  </a:cubicBezTo>
                  <a:lnTo>
                    <a:pt x="0" y="2020"/>
                  </a:lnTo>
                  <a:cubicBezTo>
                    <a:pt x="0" y="2144"/>
                    <a:pt x="106" y="2259"/>
                    <a:pt x="240" y="2259"/>
                  </a:cubicBezTo>
                  <a:lnTo>
                    <a:pt x="1656" y="2259"/>
                  </a:lnTo>
                  <a:lnTo>
                    <a:pt x="1656" y="1599"/>
                  </a:lnTo>
                  <a:cubicBezTo>
                    <a:pt x="1656" y="1417"/>
                    <a:pt x="1579" y="1235"/>
                    <a:pt x="1445" y="1101"/>
                  </a:cubicBezTo>
                  <a:lnTo>
                    <a:pt x="354" y="0"/>
                  </a:ln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18348;p78"/>
            <p:cNvSpPr/>
            <p:nvPr/>
          </p:nvSpPr>
          <p:spPr>
            <a:xfrm>
              <a:off x="5053177" y="1802028"/>
              <a:ext cx="43775" cy="59348"/>
            </a:xfrm>
            <a:custGeom>
              <a:avLst/>
              <a:gdLst/>
              <a:ahLst/>
              <a:cxnLst/>
              <a:rect l="l" t="t" r="r" b="b"/>
              <a:pathLst>
                <a:path w="1667" h="2260" extrusionOk="0">
                  <a:moveTo>
                    <a:pt x="1312" y="0"/>
                  </a:moveTo>
                  <a:lnTo>
                    <a:pt x="211" y="1101"/>
                  </a:lnTo>
                  <a:cubicBezTo>
                    <a:pt x="77" y="1235"/>
                    <a:pt x="1" y="1417"/>
                    <a:pt x="1" y="1599"/>
                  </a:cubicBezTo>
                  <a:lnTo>
                    <a:pt x="1" y="2259"/>
                  </a:lnTo>
                  <a:lnTo>
                    <a:pt x="1427" y="2259"/>
                  </a:lnTo>
                  <a:cubicBezTo>
                    <a:pt x="1561" y="2259"/>
                    <a:pt x="1666" y="2144"/>
                    <a:pt x="1666" y="2020"/>
                  </a:cubicBezTo>
                  <a:lnTo>
                    <a:pt x="1666" y="737"/>
                  </a:lnTo>
                  <a:cubicBezTo>
                    <a:pt x="1666" y="450"/>
                    <a:pt x="1532" y="182"/>
                    <a:pt x="1312"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18349;p78"/>
            <p:cNvSpPr/>
            <p:nvPr/>
          </p:nvSpPr>
          <p:spPr>
            <a:xfrm>
              <a:off x="5096663" y="1537642"/>
              <a:ext cx="174183" cy="181982"/>
            </a:xfrm>
            <a:custGeom>
              <a:avLst/>
              <a:gdLst/>
              <a:ahLst/>
              <a:cxnLst/>
              <a:rect l="l" t="t" r="r" b="b"/>
              <a:pathLst>
                <a:path w="6633" h="6930" extrusionOk="0">
                  <a:moveTo>
                    <a:pt x="709" y="1"/>
                  </a:moveTo>
                  <a:cubicBezTo>
                    <a:pt x="316" y="1"/>
                    <a:pt x="0" y="316"/>
                    <a:pt x="0" y="709"/>
                  </a:cubicBezTo>
                  <a:lnTo>
                    <a:pt x="0" y="4499"/>
                  </a:lnTo>
                  <a:cubicBezTo>
                    <a:pt x="0" y="4891"/>
                    <a:pt x="316" y="5207"/>
                    <a:pt x="709" y="5207"/>
                  </a:cubicBezTo>
                  <a:lnTo>
                    <a:pt x="1426" y="5207"/>
                  </a:lnTo>
                  <a:lnTo>
                    <a:pt x="1025" y="6786"/>
                  </a:lnTo>
                  <a:cubicBezTo>
                    <a:pt x="1017" y="6866"/>
                    <a:pt x="1082" y="6930"/>
                    <a:pt x="1152" y="6930"/>
                  </a:cubicBezTo>
                  <a:cubicBezTo>
                    <a:pt x="1174" y="6930"/>
                    <a:pt x="1196" y="6924"/>
                    <a:pt x="1216" y="6910"/>
                  </a:cubicBezTo>
                  <a:lnTo>
                    <a:pt x="3561" y="5207"/>
                  </a:lnTo>
                  <a:lnTo>
                    <a:pt x="5925" y="5207"/>
                  </a:lnTo>
                  <a:cubicBezTo>
                    <a:pt x="6317" y="5207"/>
                    <a:pt x="6633" y="4891"/>
                    <a:pt x="6633" y="4499"/>
                  </a:cubicBezTo>
                  <a:lnTo>
                    <a:pt x="6633" y="709"/>
                  </a:lnTo>
                  <a:cubicBezTo>
                    <a:pt x="6633" y="316"/>
                    <a:pt x="6317" y="1"/>
                    <a:pt x="5925" y="1"/>
                  </a:cubicBezTo>
                  <a:close/>
                </a:path>
              </a:pathLst>
            </a:cu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18350;p78"/>
            <p:cNvSpPr/>
            <p:nvPr/>
          </p:nvSpPr>
          <p:spPr>
            <a:xfrm>
              <a:off x="5121531" y="1537380"/>
              <a:ext cx="136499" cy="93407"/>
            </a:xfrm>
            <a:custGeom>
              <a:avLst/>
              <a:gdLst/>
              <a:ahLst/>
              <a:cxnLst/>
              <a:rect l="l" t="t" r="r" b="b"/>
              <a:pathLst>
                <a:path w="5198" h="3557" extrusionOk="0">
                  <a:moveTo>
                    <a:pt x="326" y="1"/>
                  </a:moveTo>
                  <a:cubicBezTo>
                    <a:pt x="116" y="365"/>
                    <a:pt x="1" y="776"/>
                    <a:pt x="1" y="1188"/>
                  </a:cubicBezTo>
                  <a:cubicBezTo>
                    <a:pt x="9" y="2532"/>
                    <a:pt x="1105" y="3557"/>
                    <a:pt x="2370" y="3557"/>
                  </a:cubicBezTo>
                  <a:cubicBezTo>
                    <a:pt x="2572" y="3557"/>
                    <a:pt x="2779" y="3530"/>
                    <a:pt x="2987" y="3475"/>
                  </a:cubicBezTo>
                  <a:cubicBezTo>
                    <a:pt x="4489" y="3073"/>
                    <a:pt x="5198" y="1350"/>
                    <a:pt x="4432" y="1"/>
                  </a:cubicBezTo>
                  <a:close/>
                </a:path>
              </a:pathLst>
            </a:custGeom>
            <a:solidFill>
              <a:srgbClr val="EDF1F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18351;p78"/>
            <p:cNvSpPr/>
            <p:nvPr/>
          </p:nvSpPr>
          <p:spPr>
            <a:xfrm>
              <a:off x="5177596" y="1630681"/>
              <a:ext cx="12579" cy="25105"/>
            </a:xfrm>
            <a:custGeom>
              <a:avLst/>
              <a:gdLst/>
              <a:ahLst/>
              <a:cxnLst/>
              <a:rect l="l" t="t" r="r" b="b"/>
              <a:pathLst>
                <a:path w="479" h="956" extrusionOk="0">
                  <a:moveTo>
                    <a:pt x="239" y="1"/>
                  </a:moveTo>
                  <a:cubicBezTo>
                    <a:pt x="120" y="1"/>
                    <a:pt x="0" y="80"/>
                    <a:pt x="0" y="238"/>
                  </a:cubicBezTo>
                  <a:lnTo>
                    <a:pt x="0" y="716"/>
                  </a:lnTo>
                  <a:cubicBezTo>
                    <a:pt x="0" y="850"/>
                    <a:pt x="105" y="956"/>
                    <a:pt x="239" y="956"/>
                  </a:cubicBezTo>
                  <a:cubicBezTo>
                    <a:pt x="373" y="956"/>
                    <a:pt x="479" y="850"/>
                    <a:pt x="479" y="716"/>
                  </a:cubicBezTo>
                  <a:lnTo>
                    <a:pt x="479" y="238"/>
                  </a:lnTo>
                  <a:cubicBezTo>
                    <a:pt x="479" y="80"/>
                    <a:pt x="359" y="1"/>
                    <a:pt x="239" y="1"/>
                  </a:cubicBezTo>
                  <a:close/>
                </a:path>
              </a:pathLst>
            </a:custGeom>
            <a:solidFill>
              <a:srgbClr val="909F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18352;p78"/>
            <p:cNvSpPr/>
            <p:nvPr/>
          </p:nvSpPr>
          <p:spPr>
            <a:xfrm>
              <a:off x="5134110" y="1518788"/>
              <a:ext cx="99552" cy="99552"/>
            </a:xfrm>
            <a:custGeom>
              <a:avLst/>
              <a:gdLst/>
              <a:ahLst/>
              <a:cxnLst/>
              <a:rect l="l" t="t" r="r" b="b"/>
              <a:pathLst>
                <a:path w="3791" h="3791" extrusionOk="0">
                  <a:moveTo>
                    <a:pt x="1895" y="1"/>
                  </a:moveTo>
                  <a:cubicBezTo>
                    <a:pt x="843" y="1"/>
                    <a:pt x="0" y="853"/>
                    <a:pt x="0" y="1896"/>
                  </a:cubicBezTo>
                  <a:cubicBezTo>
                    <a:pt x="0" y="2948"/>
                    <a:pt x="843" y="3791"/>
                    <a:pt x="1895" y="3791"/>
                  </a:cubicBezTo>
                  <a:cubicBezTo>
                    <a:pt x="2939" y="3791"/>
                    <a:pt x="3790" y="2948"/>
                    <a:pt x="3790" y="1896"/>
                  </a:cubicBezTo>
                  <a:cubicBezTo>
                    <a:pt x="3790" y="853"/>
                    <a:pt x="2939" y="1"/>
                    <a:pt x="1895" y="1"/>
                  </a:cubicBezTo>
                  <a:close/>
                </a:path>
              </a:pathLst>
            </a:custGeom>
            <a:solidFill>
              <a:srgbClr val="D2DBE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18353;p78"/>
            <p:cNvSpPr/>
            <p:nvPr/>
          </p:nvSpPr>
          <p:spPr>
            <a:xfrm>
              <a:off x="5146426" y="1531366"/>
              <a:ext cx="74657" cy="74657"/>
            </a:xfrm>
            <a:custGeom>
              <a:avLst/>
              <a:gdLst/>
              <a:ahLst/>
              <a:cxnLst/>
              <a:rect l="l" t="t" r="r" b="b"/>
              <a:pathLst>
                <a:path w="2843" h="2843" extrusionOk="0">
                  <a:moveTo>
                    <a:pt x="1426" y="0"/>
                  </a:moveTo>
                  <a:cubicBezTo>
                    <a:pt x="642" y="0"/>
                    <a:pt x="0" y="632"/>
                    <a:pt x="0" y="1417"/>
                  </a:cubicBezTo>
                  <a:cubicBezTo>
                    <a:pt x="0" y="2201"/>
                    <a:pt x="642" y="2843"/>
                    <a:pt x="1426" y="2843"/>
                  </a:cubicBezTo>
                  <a:cubicBezTo>
                    <a:pt x="2211" y="2843"/>
                    <a:pt x="2843" y="2201"/>
                    <a:pt x="2843" y="1417"/>
                  </a:cubicBezTo>
                  <a:cubicBezTo>
                    <a:pt x="2843" y="632"/>
                    <a:pt x="2211" y="0"/>
                    <a:pt x="1426" y="0"/>
                  </a:cubicBezTo>
                  <a:close/>
                </a:path>
              </a:pathLst>
            </a:custGeom>
            <a:solidFill>
              <a:srgbClr val="BCC4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18354;p78"/>
            <p:cNvSpPr/>
            <p:nvPr/>
          </p:nvSpPr>
          <p:spPr>
            <a:xfrm>
              <a:off x="5158558" y="1562379"/>
              <a:ext cx="50708" cy="55960"/>
            </a:xfrm>
            <a:custGeom>
              <a:avLst/>
              <a:gdLst/>
              <a:ahLst/>
              <a:cxnLst/>
              <a:rect l="l" t="t" r="r" b="b"/>
              <a:pathLst>
                <a:path w="1931" h="2131" extrusionOk="0">
                  <a:moveTo>
                    <a:pt x="1672" y="0"/>
                  </a:moveTo>
                  <a:cubicBezTo>
                    <a:pt x="1565" y="0"/>
                    <a:pt x="1468" y="80"/>
                    <a:pt x="1443" y="188"/>
                  </a:cubicBezTo>
                  <a:lnTo>
                    <a:pt x="1424" y="236"/>
                  </a:lnTo>
                  <a:lnTo>
                    <a:pt x="486" y="236"/>
                  </a:lnTo>
                  <a:lnTo>
                    <a:pt x="476" y="188"/>
                  </a:lnTo>
                  <a:cubicBezTo>
                    <a:pt x="437" y="81"/>
                    <a:pt x="347" y="33"/>
                    <a:pt x="257" y="33"/>
                  </a:cubicBezTo>
                  <a:cubicBezTo>
                    <a:pt x="128" y="33"/>
                    <a:pt x="0" y="130"/>
                    <a:pt x="17" y="293"/>
                  </a:cubicBezTo>
                  <a:lnTo>
                    <a:pt x="409" y="2054"/>
                  </a:lnTo>
                  <a:cubicBezTo>
                    <a:pt x="572" y="2102"/>
                    <a:pt x="744" y="2121"/>
                    <a:pt x="917" y="2131"/>
                  </a:cubicBezTo>
                  <a:lnTo>
                    <a:pt x="601" y="705"/>
                  </a:lnTo>
                  <a:lnTo>
                    <a:pt x="1328" y="705"/>
                  </a:lnTo>
                  <a:lnTo>
                    <a:pt x="1012" y="2131"/>
                  </a:lnTo>
                  <a:cubicBezTo>
                    <a:pt x="1185" y="2121"/>
                    <a:pt x="1347" y="2102"/>
                    <a:pt x="1510" y="2054"/>
                  </a:cubicBezTo>
                  <a:lnTo>
                    <a:pt x="1902" y="284"/>
                  </a:lnTo>
                  <a:cubicBezTo>
                    <a:pt x="1931" y="159"/>
                    <a:pt x="1845" y="35"/>
                    <a:pt x="1720" y="6"/>
                  </a:cubicBezTo>
                  <a:cubicBezTo>
                    <a:pt x="1704" y="2"/>
                    <a:pt x="1688" y="0"/>
                    <a:pt x="1672"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18355;p78"/>
            <p:cNvSpPr/>
            <p:nvPr/>
          </p:nvSpPr>
          <p:spPr>
            <a:xfrm>
              <a:off x="5165281" y="1614794"/>
              <a:ext cx="37473" cy="28676"/>
            </a:xfrm>
            <a:custGeom>
              <a:avLst/>
              <a:gdLst/>
              <a:ahLst/>
              <a:cxnLst/>
              <a:rect l="l" t="t" r="r" b="b"/>
              <a:pathLst>
                <a:path w="1427" h="1092" extrusionOk="0">
                  <a:moveTo>
                    <a:pt x="0" y="1"/>
                  </a:moveTo>
                  <a:lnTo>
                    <a:pt x="0" y="852"/>
                  </a:lnTo>
                  <a:cubicBezTo>
                    <a:pt x="0" y="986"/>
                    <a:pt x="105" y="1092"/>
                    <a:pt x="239" y="1092"/>
                  </a:cubicBezTo>
                  <a:lnTo>
                    <a:pt x="1187" y="1092"/>
                  </a:lnTo>
                  <a:cubicBezTo>
                    <a:pt x="1311" y="1092"/>
                    <a:pt x="1426" y="986"/>
                    <a:pt x="1426" y="852"/>
                  </a:cubicBezTo>
                  <a:lnTo>
                    <a:pt x="1426" y="1"/>
                  </a:ln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18356;p78"/>
            <p:cNvSpPr/>
            <p:nvPr/>
          </p:nvSpPr>
          <p:spPr>
            <a:xfrm>
              <a:off x="5165018" y="1614794"/>
              <a:ext cx="18881" cy="28676"/>
            </a:xfrm>
            <a:custGeom>
              <a:avLst/>
              <a:gdLst/>
              <a:ahLst/>
              <a:cxnLst/>
              <a:rect l="l" t="t" r="r" b="b"/>
              <a:pathLst>
                <a:path w="719" h="1092" extrusionOk="0">
                  <a:moveTo>
                    <a:pt x="1" y="1"/>
                  </a:moveTo>
                  <a:lnTo>
                    <a:pt x="1" y="852"/>
                  </a:lnTo>
                  <a:cubicBezTo>
                    <a:pt x="1" y="986"/>
                    <a:pt x="106" y="1092"/>
                    <a:pt x="240" y="1092"/>
                  </a:cubicBezTo>
                  <a:lnTo>
                    <a:pt x="718" y="1092"/>
                  </a:lnTo>
                  <a:cubicBezTo>
                    <a:pt x="584" y="1092"/>
                    <a:pt x="479" y="986"/>
                    <a:pt x="479" y="852"/>
                  </a:cubicBezTo>
                  <a:lnTo>
                    <a:pt x="479" y="1"/>
                  </a:lnTo>
                  <a:close/>
                </a:path>
              </a:pathLst>
            </a:custGeom>
            <a:solidFill>
              <a:srgbClr val="909F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65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4210BE73-A5EB-475E-8301-1B8C986749FF}"/>
              </a:ext>
            </a:extLst>
          </p:cNvPr>
          <p:cNvSpPr>
            <a:spLocks noChangeArrowheads="1"/>
          </p:cNvSpPr>
          <p:nvPr/>
        </p:nvSpPr>
        <p:spPr bwMode="auto">
          <a:xfrm>
            <a:off x="423304" y="1174696"/>
            <a:ext cx="59795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
              <a:tabLst>
                <a:tab pos="838200" algn="l"/>
              </a:tabLst>
            </a:pPr>
            <a:r>
              <a:rPr kumimoji="0" lang="en-US" b="0" i="0" u="none" strike="noStrike" cap="none" normalizeH="0" baseline="0" dirty="0">
                <a:ln>
                  <a:noFill/>
                </a:ln>
                <a:solidFill>
                  <a:schemeClr val="tx2">
                    <a:lumMod val="75000"/>
                  </a:schemeClr>
                </a:solidFill>
                <a:effectLst/>
                <a:latin typeface="+mj-lt"/>
                <a:ea typeface="Calibri" pitchFamily="34" charset="0"/>
                <a:cs typeface="Times New Roman" pitchFamily="18" charset="0"/>
              </a:rPr>
              <a:t>call function to test the model and print the result </a:t>
            </a:r>
            <a:endParaRPr kumimoji="0" lang="en-US" b="0" i="0" u="none" strike="noStrike" cap="none" normalizeH="0" baseline="0" dirty="0">
              <a:ln>
                <a:noFill/>
              </a:ln>
              <a:solidFill>
                <a:schemeClr val="tx2">
                  <a:lumMod val="75000"/>
                </a:schemeClr>
              </a:solidFill>
              <a:effectLst/>
              <a:latin typeface="+mj-lt"/>
              <a:cs typeface="Arial"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Wingdings" pitchFamily="2" charset="2"/>
              <a:buChar char="§"/>
              <a:tabLst>
                <a:tab pos="838200" algn="l"/>
              </a:tabLst>
            </a:pPr>
            <a:endParaRPr kumimoji="0" lang="en-US" sz="1800" b="0" i="0" u="none" strike="noStrike" cap="none" normalizeH="0" baseline="0" dirty="0">
              <a:ln>
                <a:noFill/>
              </a:ln>
              <a:solidFill>
                <a:schemeClr val="tx2">
                  <a:lumMod val="75000"/>
                </a:schemeClr>
              </a:solidFill>
              <a:effectLst/>
              <a:latin typeface="+mj-lt"/>
              <a:cs typeface="Arial" pitchFamily="34" charset="0"/>
            </a:endParaRPr>
          </a:p>
        </p:txBody>
      </p:sp>
      <p:sp>
        <p:nvSpPr>
          <p:cNvPr id="3" name="Rectangle 2">
            <a:extLst>
              <a:ext uri="{FF2B5EF4-FFF2-40B4-BE49-F238E27FC236}">
                <a16:creationId xmlns="" xmlns:a16="http://schemas.microsoft.com/office/drawing/2014/main" id="{ECED146A-B999-4DAC-8510-253FDBF6222A}"/>
              </a:ext>
            </a:extLst>
          </p:cNvPr>
          <p:cNvSpPr/>
          <p:nvPr/>
        </p:nvSpPr>
        <p:spPr>
          <a:xfrm>
            <a:off x="770809" y="3329780"/>
            <a:ext cx="3082182" cy="456535"/>
          </a:xfrm>
          <a:prstGeom prst="rect">
            <a:avLst/>
          </a:prstGeom>
        </p:spPr>
        <p:txBody>
          <a:bodyPr wrap="square">
            <a:spAutoFit/>
          </a:bodyPr>
          <a:lstStyle/>
          <a:p>
            <a:pPr marL="285750" indent="-285750" algn="just">
              <a:lnSpc>
                <a:spcPct val="150000"/>
              </a:lnSpc>
              <a:buFont typeface="Wingdings" pitchFamily="2" charset="2"/>
              <a:buChar char="§"/>
            </a:pPr>
            <a:r>
              <a:rPr lang="en-US" dirty="0">
                <a:solidFill>
                  <a:schemeClr val="tx2">
                    <a:lumMod val="75000"/>
                  </a:schemeClr>
                </a:solidFill>
                <a:latin typeface="+mj-lt"/>
              </a:rPr>
              <a:t>samples of testing output</a:t>
            </a:r>
          </a:p>
        </p:txBody>
      </p:sp>
      <p:pic>
        <p:nvPicPr>
          <p:cNvPr id="7" name="Picture 6">
            <a:extLst>
              <a:ext uri="{FF2B5EF4-FFF2-40B4-BE49-F238E27FC236}">
                <a16:creationId xmlns="" xmlns:a16="http://schemas.microsoft.com/office/drawing/2014/main" id="{28F19C74-EFC8-4F65-B3AA-05426272002A}"/>
              </a:ext>
            </a:extLst>
          </p:cNvPr>
          <p:cNvPicPr>
            <a:picLocks noChangeAspect="1"/>
          </p:cNvPicPr>
          <p:nvPr/>
        </p:nvPicPr>
        <p:blipFill>
          <a:blip r:embed="rId2"/>
          <a:stretch>
            <a:fillRect/>
          </a:stretch>
        </p:blipFill>
        <p:spPr>
          <a:xfrm>
            <a:off x="840614" y="1740377"/>
            <a:ext cx="2815129" cy="1347195"/>
          </a:xfrm>
          <a:prstGeom prst="rect">
            <a:avLst/>
          </a:prstGeom>
        </p:spPr>
      </p:pic>
      <p:pic>
        <p:nvPicPr>
          <p:cNvPr id="9" name="Picture 8">
            <a:extLst>
              <a:ext uri="{FF2B5EF4-FFF2-40B4-BE49-F238E27FC236}">
                <a16:creationId xmlns="" xmlns:a16="http://schemas.microsoft.com/office/drawing/2014/main" id="{DCAD5CAC-FDBD-4F0B-B6E9-9D7FA311D11A}"/>
              </a:ext>
            </a:extLst>
          </p:cNvPr>
          <p:cNvPicPr>
            <a:picLocks noChangeAspect="1"/>
          </p:cNvPicPr>
          <p:nvPr/>
        </p:nvPicPr>
        <p:blipFill>
          <a:blip r:embed="rId3"/>
          <a:stretch>
            <a:fillRect/>
          </a:stretch>
        </p:blipFill>
        <p:spPr>
          <a:xfrm>
            <a:off x="770809" y="3811552"/>
            <a:ext cx="2653850" cy="2599690"/>
          </a:xfrm>
          <a:prstGeom prst="rect">
            <a:avLst/>
          </a:prstGeom>
        </p:spPr>
      </p:pic>
      <p:pic>
        <p:nvPicPr>
          <p:cNvPr id="11" name="Picture 10">
            <a:extLst>
              <a:ext uri="{FF2B5EF4-FFF2-40B4-BE49-F238E27FC236}">
                <a16:creationId xmlns="" xmlns:a16="http://schemas.microsoft.com/office/drawing/2014/main" id="{E4DF44E3-DBD3-433A-B503-3EF4292A9CDE}"/>
              </a:ext>
            </a:extLst>
          </p:cNvPr>
          <p:cNvPicPr>
            <a:picLocks noChangeAspect="1"/>
          </p:cNvPicPr>
          <p:nvPr/>
        </p:nvPicPr>
        <p:blipFill>
          <a:blip r:embed="rId4"/>
          <a:stretch>
            <a:fillRect/>
          </a:stretch>
        </p:blipFill>
        <p:spPr>
          <a:xfrm>
            <a:off x="3411211" y="3786315"/>
            <a:ext cx="2518941" cy="2502149"/>
          </a:xfrm>
          <a:prstGeom prst="rect">
            <a:avLst/>
          </a:prstGeom>
        </p:spPr>
      </p:pic>
      <p:sp>
        <p:nvSpPr>
          <p:cNvPr id="8" name="TextBox 7">
            <a:extLst>
              <a:ext uri="{FF2B5EF4-FFF2-40B4-BE49-F238E27FC236}">
                <a16:creationId xmlns="" xmlns:a16="http://schemas.microsoft.com/office/drawing/2014/main" id="{E0C43A5C-AEA5-4814-B5B9-7A445641B8F1}"/>
              </a:ext>
            </a:extLst>
          </p:cNvPr>
          <p:cNvSpPr txBox="1"/>
          <p:nvPr/>
        </p:nvSpPr>
        <p:spPr>
          <a:xfrm>
            <a:off x="2438400" y="228600"/>
            <a:ext cx="4108064" cy="646331"/>
          </a:xfrm>
          <a:prstGeom prst="rect">
            <a:avLst/>
          </a:prstGeom>
          <a:noFill/>
        </p:spPr>
        <p:txBody>
          <a:bodyPr wrap="square" rtlCol="0">
            <a:spAutoFit/>
          </a:bodyPr>
          <a:lstStyle/>
          <a:p>
            <a:r>
              <a:rPr lang="en-US" sz="3600" b="1" dirty="0"/>
              <a:t>Implementation</a:t>
            </a:r>
            <a:endParaRPr lang="ko-KR" altLang="en-US" sz="3600" b="1" dirty="0">
              <a:latin typeface="+mj-lt"/>
              <a:cs typeface="Arial" panose="020B0604020202020204" pitchFamily="34" charset="0"/>
            </a:endParaRPr>
          </a:p>
        </p:txBody>
      </p:sp>
      <p:grpSp>
        <p:nvGrpSpPr>
          <p:cNvPr id="18" name="Google Shape;19171;p78"/>
          <p:cNvGrpSpPr/>
          <p:nvPr/>
        </p:nvGrpSpPr>
        <p:grpSpPr>
          <a:xfrm>
            <a:off x="5943600" y="1987630"/>
            <a:ext cx="2285951" cy="2466284"/>
            <a:chOff x="4879047" y="2432320"/>
            <a:chExt cx="398075" cy="340304"/>
          </a:xfrm>
        </p:grpSpPr>
        <p:sp>
          <p:nvSpPr>
            <p:cNvPr id="19" name="Google Shape;19172;p78"/>
            <p:cNvSpPr/>
            <p:nvPr/>
          </p:nvSpPr>
          <p:spPr>
            <a:xfrm>
              <a:off x="5071795" y="2432320"/>
              <a:ext cx="186000" cy="181483"/>
            </a:xfrm>
            <a:custGeom>
              <a:avLst/>
              <a:gdLst/>
              <a:ahLst/>
              <a:cxnLst/>
              <a:rect l="l" t="t" r="r" b="b"/>
              <a:pathLst>
                <a:path w="7083" h="6911" extrusionOk="0">
                  <a:moveTo>
                    <a:pt x="708" y="1"/>
                  </a:moveTo>
                  <a:cubicBezTo>
                    <a:pt x="316" y="1"/>
                    <a:pt x="0" y="326"/>
                    <a:pt x="0" y="709"/>
                  </a:cubicBezTo>
                  <a:lnTo>
                    <a:pt x="0" y="4489"/>
                  </a:lnTo>
                  <a:cubicBezTo>
                    <a:pt x="0" y="4881"/>
                    <a:pt x="316" y="5197"/>
                    <a:pt x="708" y="5197"/>
                  </a:cubicBezTo>
                  <a:lnTo>
                    <a:pt x="1416" y="5197"/>
                  </a:lnTo>
                  <a:lnTo>
                    <a:pt x="1024" y="6776"/>
                  </a:lnTo>
                  <a:cubicBezTo>
                    <a:pt x="1009" y="6849"/>
                    <a:pt x="1073" y="6911"/>
                    <a:pt x="1142" y="6911"/>
                  </a:cubicBezTo>
                  <a:cubicBezTo>
                    <a:pt x="1163" y="6911"/>
                    <a:pt x="1185" y="6905"/>
                    <a:pt x="1206" y="6891"/>
                  </a:cubicBezTo>
                  <a:lnTo>
                    <a:pt x="3541" y="5197"/>
                  </a:lnTo>
                  <a:lnTo>
                    <a:pt x="6374" y="5197"/>
                  </a:lnTo>
                  <a:cubicBezTo>
                    <a:pt x="6766" y="5197"/>
                    <a:pt x="7082" y="4872"/>
                    <a:pt x="7082" y="4489"/>
                  </a:cubicBezTo>
                  <a:lnTo>
                    <a:pt x="7082" y="709"/>
                  </a:lnTo>
                  <a:cubicBezTo>
                    <a:pt x="7082" y="326"/>
                    <a:pt x="6766" y="1"/>
                    <a:pt x="6374" y="1"/>
                  </a:cubicBezTo>
                  <a:close/>
                </a:path>
              </a:pathLst>
            </a:cu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9173;p78"/>
            <p:cNvSpPr/>
            <p:nvPr/>
          </p:nvSpPr>
          <p:spPr>
            <a:xfrm>
              <a:off x="5102204" y="2463412"/>
              <a:ext cx="32405" cy="12500"/>
            </a:xfrm>
            <a:custGeom>
              <a:avLst/>
              <a:gdLst/>
              <a:ahLst/>
              <a:cxnLst/>
              <a:rect l="l" t="t" r="r" b="b"/>
              <a:pathLst>
                <a:path w="1234" h="476" extrusionOk="0">
                  <a:moveTo>
                    <a:pt x="227" y="0"/>
                  </a:moveTo>
                  <a:cubicBezTo>
                    <a:pt x="1" y="0"/>
                    <a:pt x="1" y="475"/>
                    <a:pt x="227" y="475"/>
                  </a:cubicBezTo>
                  <a:cubicBezTo>
                    <a:pt x="237" y="475"/>
                    <a:pt x="248" y="474"/>
                    <a:pt x="258" y="472"/>
                  </a:cubicBezTo>
                  <a:lnTo>
                    <a:pt x="967" y="472"/>
                  </a:lnTo>
                  <a:cubicBezTo>
                    <a:pt x="978" y="474"/>
                    <a:pt x="989" y="475"/>
                    <a:pt x="999" y="475"/>
                  </a:cubicBezTo>
                  <a:cubicBezTo>
                    <a:pt x="1233" y="475"/>
                    <a:pt x="1233" y="0"/>
                    <a:pt x="999" y="0"/>
                  </a:cubicBezTo>
                  <a:cubicBezTo>
                    <a:pt x="989" y="0"/>
                    <a:pt x="978" y="1"/>
                    <a:pt x="967" y="3"/>
                  </a:cubicBezTo>
                  <a:lnTo>
                    <a:pt x="258" y="3"/>
                  </a:lnTo>
                  <a:cubicBezTo>
                    <a:pt x="248" y="1"/>
                    <a:pt x="237" y="0"/>
                    <a:pt x="227"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9174;p78"/>
            <p:cNvSpPr/>
            <p:nvPr/>
          </p:nvSpPr>
          <p:spPr>
            <a:xfrm>
              <a:off x="5145454" y="2463412"/>
              <a:ext cx="82141" cy="12500"/>
            </a:xfrm>
            <a:custGeom>
              <a:avLst/>
              <a:gdLst/>
              <a:ahLst/>
              <a:cxnLst/>
              <a:rect l="l" t="t" r="r" b="b"/>
              <a:pathLst>
                <a:path w="3128" h="476" extrusionOk="0">
                  <a:moveTo>
                    <a:pt x="235" y="0"/>
                  </a:moveTo>
                  <a:cubicBezTo>
                    <a:pt x="0" y="0"/>
                    <a:pt x="0" y="475"/>
                    <a:pt x="235" y="475"/>
                  </a:cubicBezTo>
                  <a:cubicBezTo>
                    <a:pt x="245" y="475"/>
                    <a:pt x="256" y="474"/>
                    <a:pt x="267" y="472"/>
                  </a:cubicBezTo>
                  <a:lnTo>
                    <a:pt x="2861" y="472"/>
                  </a:lnTo>
                  <a:cubicBezTo>
                    <a:pt x="2872" y="474"/>
                    <a:pt x="2883" y="475"/>
                    <a:pt x="2893" y="475"/>
                  </a:cubicBezTo>
                  <a:cubicBezTo>
                    <a:pt x="3127" y="475"/>
                    <a:pt x="3127" y="0"/>
                    <a:pt x="2893" y="0"/>
                  </a:cubicBezTo>
                  <a:cubicBezTo>
                    <a:pt x="2883" y="0"/>
                    <a:pt x="2872" y="1"/>
                    <a:pt x="2861" y="3"/>
                  </a:cubicBezTo>
                  <a:lnTo>
                    <a:pt x="267" y="3"/>
                  </a:lnTo>
                  <a:cubicBezTo>
                    <a:pt x="256" y="1"/>
                    <a:pt x="245" y="0"/>
                    <a:pt x="235"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9175;p78"/>
            <p:cNvSpPr/>
            <p:nvPr/>
          </p:nvSpPr>
          <p:spPr>
            <a:xfrm>
              <a:off x="5102204" y="2494320"/>
              <a:ext cx="125392" cy="12500"/>
            </a:xfrm>
            <a:custGeom>
              <a:avLst/>
              <a:gdLst/>
              <a:ahLst/>
              <a:cxnLst/>
              <a:rect l="l" t="t" r="r" b="b"/>
              <a:pathLst>
                <a:path w="4775" h="476" extrusionOk="0">
                  <a:moveTo>
                    <a:pt x="227" y="1"/>
                  </a:moveTo>
                  <a:cubicBezTo>
                    <a:pt x="1" y="1"/>
                    <a:pt x="1" y="475"/>
                    <a:pt x="227" y="475"/>
                  </a:cubicBezTo>
                  <a:cubicBezTo>
                    <a:pt x="237" y="475"/>
                    <a:pt x="248" y="474"/>
                    <a:pt x="258" y="472"/>
                  </a:cubicBezTo>
                  <a:lnTo>
                    <a:pt x="4508" y="472"/>
                  </a:lnTo>
                  <a:cubicBezTo>
                    <a:pt x="4519" y="474"/>
                    <a:pt x="4530" y="475"/>
                    <a:pt x="4540" y="475"/>
                  </a:cubicBezTo>
                  <a:cubicBezTo>
                    <a:pt x="4774" y="475"/>
                    <a:pt x="4774" y="1"/>
                    <a:pt x="4540" y="1"/>
                  </a:cubicBezTo>
                  <a:cubicBezTo>
                    <a:pt x="4530" y="1"/>
                    <a:pt x="4519" y="2"/>
                    <a:pt x="4508" y="3"/>
                  </a:cubicBezTo>
                  <a:lnTo>
                    <a:pt x="258" y="3"/>
                  </a:lnTo>
                  <a:cubicBezTo>
                    <a:pt x="248" y="2"/>
                    <a:pt x="237" y="1"/>
                    <a:pt x="227" y="1"/>
                  </a:cubicBezTo>
                  <a:close/>
                </a:path>
              </a:pathLst>
            </a:custGeom>
            <a:solidFill>
              <a:srgbClr val="7689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9176;p78"/>
            <p:cNvSpPr/>
            <p:nvPr/>
          </p:nvSpPr>
          <p:spPr>
            <a:xfrm>
              <a:off x="5102178" y="2525255"/>
              <a:ext cx="81984" cy="12710"/>
            </a:xfrm>
            <a:custGeom>
              <a:avLst/>
              <a:gdLst/>
              <a:ahLst/>
              <a:cxnLst/>
              <a:rect l="l" t="t" r="r" b="b"/>
              <a:pathLst>
                <a:path w="3122" h="484" extrusionOk="0">
                  <a:moveTo>
                    <a:pt x="234" y="1"/>
                  </a:moveTo>
                  <a:cubicBezTo>
                    <a:pt x="0" y="1"/>
                    <a:pt x="0" y="483"/>
                    <a:pt x="234" y="483"/>
                  </a:cubicBezTo>
                  <a:cubicBezTo>
                    <a:pt x="242" y="483"/>
                    <a:pt x="250" y="482"/>
                    <a:pt x="259" y="481"/>
                  </a:cubicBezTo>
                  <a:lnTo>
                    <a:pt x="2863" y="481"/>
                  </a:lnTo>
                  <a:cubicBezTo>
                    <a:pt x="2872" y="482"/>
                    <a:pt x="2880" y="483"/>
                    <a:pt x="2888" y="483"/>
                  </a:cubicBezTo>
                  <a:cubicBezTo>
                    <a:pt x="3122" y="483"/>
                    <a:pt x="3122" y="1"/>
                    <a:pt x="2888" y="1"/>
                  </a:cubicBezTo>
                  <a:cubicBezTo>
                    <a:pt x="2880" y="1"/>
                    <a:pt x="2872" y="1"/>
                    <a:pt x="2863" y="3"/>
                  </a:cubicBezTo>
                  <a:lnTo>
                    <a:pt x="259" y="3"/>
                  </a:lnTo>
                  <a:cubicBezTo>
                    <a:pt x="250" y="1"/>
                    <a:pt x="242" y="1"/>
                    <a:pt x="234" y="1"/>
                  </a:cubicBezTo>
                  <a:close/>
                </a:path>
              </a:pathLst>
            </a:custGeom>
            <a:solidFill>
              <a:srgbClr val="63798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9177;p78"/>
            <p:cNvSpPr/>
            <p:nvPr/>
          </p:nvSpPr>
          <p:spPr>
            <a:xfrm>
              <a:off x="5195164" y="2525255"/>
              <a:ext cx="32484" cy="12710"/>
            </a:xfrm>
            <a:custGeom>
              <a:avLst/>
              <a:gdLst/>
              <a:ahLst/>
              <a:cxnLst/>
              <a:rect l="l" t="t" r="r" b="b"/>
              <a:pathLst>
                <a:path w="1237" h="484" extrusionOk="0">
                  <a:moveTo>
                    <a:pt x="234" y="1"/>
                  </a:moveTo>
                  <a:cubicBezTo>
                    <a:pt x="0" y="1"/>
                    <a:pt x="0" y="483"/>
                    <a:pt x="234" y="483"/>
                  </a:cubicBezTo>
                  <a:cubicBezTo>
                    <a:pt x="242" y="483"/>
                    <a:pt x="251" y="482"/>
                    <a:pt x="259" y="481"/>
                  </a:cubicBezTo>
                  <a:lnTo>
                    <a:pt x="968" y="481"/>
                  </a:lnTo>
                  <a:cubicBezTo>
                    <a:pt x="977" y="482"/>
                    <a:pt x="986" y="483"/>
                    <a:pt x="995" y="483"/>
                  </a:cubicBezTo>
                  <a:cubicBezTo>
                    <a:pt x="1236" y="483"/>
                    <a:pt x="1236" y="1"/>
                    <a:pt x="995" y="1"/>
                  </a:cubicBezTo>
                  <a:cubicBezTo>
                    <a:pt x="986" y="1"/>
                    <a:pt x="977" y="1"/>
                    <a:pt x="968" y="3"/>
                  </a:cubicBezTo>
                  <a:lnTo>
                    <a:pt x="259" y="3"/>
                  </a:lnTo>
                  <a:cubicBezTo>
                    <a:pt x="251" y="1"/>
                    <a:pt x="242" y="1"/>
                    <a:pt x="234" y="1"/>
                  </a:cubicBezTo>
                  <a:close/>
                </a:path>
              </a:pathLst>
            </a:custGeom>
            <a:solidFill>
              <a:srgbClr val="7689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9178;p78"/>
            <p:cNvSpPr/>
            <p:nvPr/>
          </p:nvSpPr>
          <p:spPr>
            <a:xfrm>
              <a:off x="4898374" y="2711543"/>
              <a:ext cx="359421" cy="18618"/>
            </a:xfrm>
            <a:custGeom>
              <a:avLst/>
              <a:gdLst/>
              <a:ahLst/>
              <a:cxnLst/>
              <a:rect l="l" t="t" r="r" b="b"/>
              <a:pathLst>
                <a:path w="13687" h="709" extrusionOk="0">
                  <a:moveTo>
                    <a:pt x="1" y="0"/>
                  </a:moveTo>
                  <a:lnTo>
                    <a:pt x="1" y="708"/>
                  </a:lnTo>
                  <a:lnTo>
                    <a:pt x="13686" y="708"/>
                  </a:lnTo>
                  <a:lnTo>
                    <a:pt x="13686" y="0"/>
                  </a:lnTo>
                  <a:close/>
                </a:path>
              </a:pathLst>
            </a:custGeom>
            <a:solidFill>
              <a:srgbClr val="AC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9179;p78"/>
            <p:cNvSpPr/>
            <p:nvPr/>
          </p:nvSpPr>
          <p:spPr>
            <a:xfrm>
              <a:off x="4891468" y="2711543"/>
              <a:ext cx="13603" cy="61081"/>
            </a:xfrm>
            <a:custGeom>
              <a:avLst/>
              <a:gdLst/>
              <a:ahLst/>
              <a:cxnLst/>
              <a:rect l="l" t="t" r="r" b="b"/>
              <a:pathLst>
                <a:path w="518" h="2326" extrusionOk="0">
                  <a:moveTo>
                    <a:pt x="24" y="0"/>
                  </a:moveTo>
                  <a:lnTo>
                    <a:pt x="24" y="2125"/>
                  </a:lnTo>
                  <a:cubicBezTo>
                    <a:pt x="0" y="2259"/>
                    <a:pt x="130" y="2326"/>
                    <a:pt x="259" y="2326"/>
                  </a:cubicBezTo>
                  <a:cubicBezTo>
                    <a:pt x="388" y="2326"/>
                    <a:pt x="517" y="2259"/>
                    <a:pt x="493" y="2125"/>
                  </a:cubicBezTo>
                  <a:lnTo>
                    <a:pt x="493" y="0"/>
                  </a:lnTo>
                  <a:close/>
                </a:path>
              </a:pathLst>
            </a:custGeom>
            <a:solidFill>
              <a:srgbClr val="AC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9180;p78"/>
            <p:cNvSpPr/>
            <p:nvPr/>
          </p:nvSpPr>
          <p:spPr>
            <a:xfrm>
              <a:off x="5251728" y="2711543"/>
              <a:ext cx="12342" cy="61081"/>
            </a:xfrm>
            <a:custGeom>
              <a:avLst/>
              <a:gdLst/>
              <a:ahLst/>
              <a:cxnLst/>
              <a:rect l="l" t="t" r="r" b="b"/>
              <a:pathLst>
                <a:path w="470" h="2326" extrusionOk="0">
                  <a:moveTo>
                    <a:pt x="0" y="0"/>
                  </a:moveTo>
                  <a:lnTo>
                    <a:pt x="0" y="2125"/>
                  </a:lnTo>
                  <a:cubicBezTo>
                    <a:pt x="20" y="2259"/>
                    <a:pt x="127" y="2326"/>
                    <a:pt x="235" y="2326"/>
                  </a:cubicBezTo>
                  <a:cubicBezTo>
                    <a:pt x="343" y="2326"/>
                    <a:pt x="450" y="2259"/>
                    <a:pt x="469" y="2125"/>
                  </a:cubicBezTo>
                  <a:lnTo>
                    <a:pt x="469" y="0"/>
                  </a:lnTo>
                  <a:close/>
                </a:path>
              </a:pathLst>
            </a:custGeom>
            <a:solidFill>
              <a:srgbClr val="AC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9181;p78"/>
            <p:cNvSpPr/>
            <p:nvPr/>
          </p:nvSpPr>
          <p:spPr>
            <a:xfrm>
              <a:off x="4935322" y="2578851"/>
              <a:ext cx="111868" cy="126416"/>
            </a:xfrm>
            <a:custGeom>
              <a:avLst/>
              <a:gdLst/>
              <a:ahLst/>
              <a:cxnLst/>
              <a:rect l="l" t="t" r="r" b="b"/>
              <a:pathLst>
                <a:path w="4260" h="4814" extrusionOk="0">
                  <a:moveTo>
                    <a:pt x="1417" y="0"/>
                  </a:moveTo>
                  <a:lnTo>
                    <a:pt x="1417" y="708"/>
                  </a:lnTo>
                  <a:cubicBezTo>
                    <a:pt x="1417" y="881"/>
                    <a:pt x="1321" y="1043"/>
                    <a:pt x="1158" y="1129"/>
                  </a:cubicBezTo>
                  <a:lnTo>
                    <a:pt x="393" y="1512"/>
                  </a:lnTo>
                  <a:cubicBezTo>
                    <a:pt x="153" y="1627"/>
                    <a:pt x="0" y="1876"/>
                    <a:pt x="0" y="2144"/>
                  </a:cubicBezTo>
                  <a:lnTo>
                    <a:pt x="0" y="4106"/>
                  </a:lnTo>
                  <a:cubicBezTo>
                    <a:pt x="0" y="4498"/>
                    <a:pt x="326" y="4814"/>
                    <a:pt x="709" y="4814"/>
                  </a:cubicBezTo>
                  <a:lnTo>
                    <a:pt x="4250" y="4814"/>
                  </a:lnTo>
                  <a:lnTo>
                    <a:pt x="4250" y="2144"/>
                  </a:lnTo>
                  <a:cubicBezTo>
                    <a:pt x="4259" y="1876"/>
                    <a:pt x="4106" y="1627"/>
                    <a:pt x="3867" y="1512"/>
                  </a:cubicBezTo>
                  <a:lnTo>
                    <a:pt x="3101" y="1129"/>
                  </a:lnTo>
                  <a:cubicBezTo>
                    <a:pt x="2938" y="1043"/>
                    <a:pt x="2843" y="881"/>
                    <a:pt x="2833" y="708"/>
                  </a:cubicBezTo>
                  <a:lnTo>
                    <a:pt x="2833" y="0"/>
                  </a:lnTo>
                  <a:close/>
                </a:path>
              </a:pathLst>
            </a:custGeom>
            <a:solidFill>
              <a:srgbClr val="AC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9182;p78"/>
            <p:cNvSpPr/>
            <p:nvPr/>
          </p:nvSpPr>
          <p:spPr>
            <a:xfrm>
              <a:off x="4972270" y="2578851"/>
              <a:ext cx="37972" cy="24632"/>
            </a:xfrm>
            <a:custGeom>
              <a:avLst/>
              <a:gdLst/>
              <a:ahLst/>
              <a:cxnLst/>
              <a:rect l="l" t="t" r="r" b="b"/>
              <a:pathLst>
                <a:path w="1446" h="938" extrusionOk="0">
                  <a:moveTo>
                    <a:pt x="10" y="0"/>
                  </a:moveTo>
                  <a:lnTo>
                    <a:pt x="10" y="708"/>
                  </a:lnTo>
                  <a:cubicBezTo>
                    <a:pt x="10" y="737"/>
                    <a:pt x="10" y="766"/>
                    <a:pt x="0" y="794"/>
                  </a:cubicBezTo>
                  <a:cubicBezTo>
                    <a:pt x="230" y="890"/>
                    <a:pt x="469" y="938"/>
                    <a:pt x="728" y="938"/>
                  </a:cubicBezTo>
                  <a:cubicBezTo>
                    <a:pt x="967" y="938"/>
                    <a:pt x="1216" y="890"/>
                    <a:pt x="1445" y="794"/>
                  </a:cubicBezTo>
                  <a:cubicBezTo>
                    <a:pt x="1436" y="766"/>
                    <a:pt x="1426" y="737"/>
                    <a:pt x="1426" y="708"/>
                  </a:cubicBezTo>
                  <a:lnTo>
                    <a:pt x="1426" y="0"/>
                  </a:lnTo>
                  <a:close/>
                </a:path>
              </a:pathLst>
            </a:custGeom>
            <a:solidFill>
              <a:srgbClr val="96AB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9183;p78"/>
            <p:cNvSpPr/>
            <p:nvPr/>
          </p:nvSpPr>
          <p:spPr>
            <a:xfrm>
              <a:off x="4935322" y="2611256"/>
              <a:ext cx="111868" cy="94011"/>
            </a:xfrm>
            <a:custGeom>
              <a:avLst/>
              <a:gdLst/>
              <a:ahLst/>
              <a:cxnLst/>
              <a:rect l="l" t="t" r="r" b="b"/>
              <a:pathLst>
                <a:path w="4260" h="3580" extrusionOk="0">
                  <a:moveTo>
                    <a:pt x="938" y="1"/>
                  </a:moveTo>
                  <a:lnTo>
                    <a:pt x="393" y="278"/>
                  </a:lnTo>
                  <a:cubicBezTo>
                    <a:pt x="153" y="393"/>
                    <a:pt x="0" y="642"/>
                    <a:pt x="0" y="910"/>
                  </a:cubicBezTo>
                  <a:lnTo>
                    <a:pt x="0" y="2872"/>
                  </a:lnTo>
                  <a:cubicBezTo>
                    <a:pt x="0" y="3264"/>
                    <a:pt x="326" y="3580"/>
                    <a:pt x="718" y="3580"/>
                  </a:cubicBezTo>
                  <a:lnTo>
                    <a:pt x="4259" y="3580"/>
                  </a:lnTo>
                  <a:lnTo>
                    <a:pt x="4259" y="910"/>
                  </a:lnTo>
                  <a:cubicBezTo>
                    <a:pt x="4259" y="642"/>
                    <a:pt x="4106" y="393"/>
                    <a:pt x="3867" y="278"/>
                  </a:cubicBezTo>
                  <a:lnTo>
                    <a:pt x="3321" y="1"/>
                  </a:lnTo>
                  <a:cubicBezTo>
                    <a:pt x="3044" y="436"/>
                    <a:pt x="2587" y="654"/>
                    <a:pt x="2130" y="654"/>
                  </a:cubicBezTo>
                  <a:cubicBezTo>
                    <a:pt x="1673" y="654"/>
                    <a:pt x="1216" y="436"/>
                    <a:pt x="938"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9184;p78"/>
            <p:cNvSpPr/>
            <p:nvPr/>
          </p:nvSpPr>
          <p:spPr>
            <a:xfrm>
              <a:off x="5022269" y="2623835"/>
              <a:ext cx="24921" cy="81432"/>
            </a:xfrm>
            <a:custGeom>
              <a:avLst/>
              <a:gdLst/>
              <a:ahLst/>
              <a:cxnLst/>
              <a:rect l="l" t="t" r="r" b="b"/>
              <a:pathLst>
                <a:path w="949" h="3101" extrusionOk="0">
                  <a:moveTo>
                    <a:pt x="805" y="0"/>
                  </a:moveTo>
                  <a:lnTo>
                    <a:pt x="173" y="498"/>
                  </a:lnTo>
                  <a:cubicBezTo>
                    <a:pt x="68" y="584"/>
                    <a:pt x="1" y="728"/>
                    <a:pt x="1" y="871"/>
                  </a:cubicBezTo>
                  <a:lnTo>
                    <a:pt x="1" y="3101"/>
                  </a:lnTo>
                  <a:lnTo>
                    <a:pt x="948" y="3101"/>
                  </a:lnTo>
                  <a:lnTo>
                    <a:pt x="948" y="431"/>
                  </a:lnTo>
                  <a:cubicBezTo>
                    <a:pt x="939" y="278"/>
                    <a:pt x="891" y="125"/>
                    <a:pt x="805"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9185;p78"/>
            <p:cNvSpPr/>
            <p:nvPr/>
          </p:nvSpPr>
          <p:spPr>
            <a:xfrm>
              <a:off x="4935322" y="2624071"/>
              <a:ext cx="55803" cy="81196"/>
            </a:xfrm>
            <a:custGeom>
              <a:avLst/>
              <a:gdLst/>
              <a:ahLst/>
              <a:cxnLst/>
              <a:rect l="l" t="t" r="r" b="b"/>
              <a:pathLst>
                <a:path w="2125" h="3092" extrusionOk="0">
                  <a:moveTo>
                    <a:pt x="144" y="1"/>
                  </a:moveTo>
                  <a:cubicBezTo>
                    <a:pt x="58" y="125"/>
                    <a:pt x="0" y="269"/>
                    <a:pt x="0" y="422"/>
                  </a:cubicBezTo>
                  <a:lnTo>
                    <a:pt x="0" y="2384"/>
                  </a:lnTo>
                  <a:cubicBezTo>
                    <a:pt x="0" y="2776"/>
                    <a:pt x="326" y="3092"/>
                    <a:pt x="709" y="3092"/>
                  </a:cubicBezTo>
                  <a:lnTo>
                    <a:pt x="2125" y="3092"/>
                  </a:lnTo>
                  <a:lnTo>
                    <a:pt x="2125" y="2154"/>
                  </a:lnTo>
                  <a:lnTo>
                    <a:pt x="1187" y="2154"/>
                  </a:lnTo>
                  <a:cubicBezTo>
                    <a:pt x="1053" y="2144"/>
                    <a:pt x="948" y="2039"/>
                    <a:pt x="948" y="1915"/>
                  </a:cubicBezTo>
                  <a:lnTo>
                    <a:pt x="948" y="862"/>
                  </a:lnTo>
                  <a:cubicBezTo>
                    <a:pt x="948" y="719"/>
                    <a:pt x="881" y="585"/>
                    <a:pt x="776" y="498"/>
                  </a:cubicBezTo>
                  <a:lnTo>
                    <a:pt x="144" y="1"/>
                  </a:ln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9186;p78"/>
            <p:cNvSpPr/>
            <p:nvPr/>
          </p:nvSpPr>
          <p:spPr>
            <a:xfrm>
              <a:off x="4966492" y="2475807"/>
              <a:ext cx="49526" cy="43487"/>
            </a:xfrm>
            <a:custGeom>
              <a:avLst/>
              <a:gdLst/>
              <a:ahLst/>
              <a:cxnLst/>
              <a:rect l="l" t="t" r="r" b="b"/>
              <a:pathLst>
                <a:path w="1886" h="1656" extrusionOk="0">
                  <a:moveTo>
                    <a:pt x="938" y="0"/>
                  </a:moveTo>
                  <a:cubicBezTo>
                    <a:pt x="421" y="0"/>
                    <a:pt x="0" y="374"/>
                    <a:pt x="0" y="823"/>
                  </a:cubicBezTo>
                  <a:cubicBezTo>
                    <a:pt x="0" y="1283"/>
                    <a:pt x="421" y="1656"/>
                    <a:pt x="938" y="1656"/>
                  </a:cubicBezTo>
                  <a:cubicBezTo>
                    <a:pt x="1464" y="1656"/>
                    <a:pt x="1885" y="1283"/>
                    <a:pt x="1885" y="823"/>
                  </a:cubicBezTo>
                  <a:cubicBezTo>
                    <a:pt x="1885" y="374"/>
                    <a:pt x="1464" y="0"/>
                    <a:pt x="938"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9187;p78"/>
            <p:cNvSpPr/>
            <p:nvPr/>
          </p:nvSpPr>
          <p:spPr>
            <a:xfrm>
              <a:off x="4966230" y="2475807"/>
              <a:ext cx="34453" cy="43487"/>
            </a:xfrm>
            <a:custGeom>
              <a:avLst/>
              <a:gdLst/>
              <a:ahLst/>
              <a:cxnLst/>
              <a:rect l="l" t="t" r="r" b="b"/>
              <a:pathLst>
                <a:path w="1312" h="1656" extrusionOk="0">
                  <a:moveTo>
                    <a:pt x="948" y="0"/>
                  </a:moveTo>
                  <a:cubicBezTo>
                    <a:pt x="431" y="0"/>
                    <a:pt x="1" y="374"/>
                    <a:pt x="1" y="833"/>
                  </a:cubicBezTo>
                  <a:cubicBezTo>
                    <a:pt x="1" y="1283"/>
                    <a:pt x="431" y="1656"/>
                    <a:pt x="948" y="1656"/>
                  </a:cubicBezTo>
                  <a:cubicBezTo>
                    <a:pt x="1072" y="1656"/>
                    <a:pt x="1187" y="1637"/>
                    <a:pt x="1312" y="1599"/>
                  </a:cubicBezTo>
                  <a:cubicBezTo>
                    <a:pt x="967" y="1493"/>
                    <a:pt x="728" y="1177"/>
                    <a:pt x="718" y="823"/>
                  </a:cubicBezTo>
                  <a:cubicBezTo>
                    <a:pt x="728" y="469"/>
                    <a:pt x="967" y="163"/>
                    <a:pt x="1312" y="67"/>
                  </a:cubicBezTo>
                  <a:cubicBezTo>
                    <a:pt x="1187" y="19"/>
                    <a:pt x="1072" y="0"/>
                    <a:pt x="948"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9188;p78"/>
            <p:cNvSpPr/>
            <p:nvPr/>
          </p:nvSpPr>
          <p:spPr>
            <a:xfrm>
              <a:off x="4947874" y="2494399"/>
              <a:ext cx="86737" cy="86737"/>
            </a:xfrm>
            <a:custGeom>
              <a:avLst/>
              <a:gdLst/>
              <a:ahLst/>
              <a:cxnLst/>
              <a:rect l="l" t="t" r="r" b="b"/>
              <a:pathLst>
                <a:path w="3303" h="3303" extrusionOk="0">
                  <a:moveTo>
                    <a:pt x="1647" y="0"/>
                  </a:moveTo>
                  <a:cubicBezTo>
                    <a:pt x="738" y="0"/>
                    <a:pt x="1" y="737"/>
                    <a:pt x="1" y="1656"/>
                  </a:cubicBezTo>
                  <a:cubicBezTo>
                    <a:pt x="1" y="2565"/>
                    <a:pt x="738" y="3302"/>
                    <a:pt x="1647" y="3302"/>
                  </a:cubicBezTo>
                  <a:cubicBezTo>
                    <a:pt x="2566" y="3302"/>
                    <a:pt x="3303" y="2565"/>
                    <a:pt x="3303" y="1656"/>
                  </a:cubicBezTo>
                  <a:cubicBezTo>
                    <a:pt x="3303" y="737"/>
                    <a:pt x="2566" y="0"/>
                    <a:pt x="1647"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9189;p78"/>
            <p:cNvSpPr/>
            <p:nvPr/>
          </p:nvSpPr>
          <p:spPr>
            <a:xfrm>
              <a:off x="4963472" y="2494399"/>
              <a:ext cx="72898" cy="78176"/>
            </a:xfrm>
            <a:custGeom>
              <a:avLst/>
              <a:gdLst/>
              <a:ahLst/>
              <a:cxnLst/>
              <a:rect l="l" t="t" r="r" b="b"/>
              <a:pathLst>
                <a:path w="2776" h="2977" extrusionOk="0">
                  <a:moveTo>
                    <a:pt x="1063" y="0"/>
                  </a:moveTo>
                  <a:cubicBezTo>
                    <a:pt x="268" y="0"/>
                    <a:pt x="0" y="1092"/>
                    <a:pt x="718" y="1436"/>
                  </a:cubicBezTo>
                  <a:cubicBezTo>
                    <a:pt x="737" y="1446"/>
                    <a:pt x="756" y="1455"/>
                    <a:pt x="775" y="1465"/>
                  </a:cubicBezTo>
                  <a:lnTo>
                    <a:pt x="1598" y="2958"/>
                  </a:lnTo>
                  <a:cubicBezTo>
                    <a:pt x="1598" y="2958"/>
                    <a:pt x="1819" y="2967"/>
                    <a:pt x="2039" y="2977"/>
                  </a:cubicBezTo>
                  <a:cubicBezTo>
                    <a:pt x="2527" y="2613"/>
                    <a:pt x="2776" y="2020"/>
                    <a:pt x="2689" y="1426"/>
                  </a:cubicBezTo>
                  <a:cubicBezTo>
                    <a:pt x="2594" y="747"/>
                    <a:pt x="2087" y="192"/>
                    <a:pt x="1417" y="39"/>
                  </a:cubicBezTo>
                  <a:cubicBezTo>
                    <a:pt x="1302" y="20"/>
                    <a:pt x="1177" y="0"/>
                    <a:pt x="1063"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9190;p78"/>
            <p:cNvSpPr/>
            <p:nvPr/>
          </p:nvSpPr>
          <p:spPr>
            <a:xfrm>
              <a:off x="4953914" y="2532660"/>
              <a:ext cx="74421" cy="61028"/>
            </a:xfrm>
            <a:custGeom>
              <a:avLst/>
              <a:gdLst/>
              <a:ahLst/>
              <a:cxnLst/>
              <a:rect l="l" t="t" r="r" b="b"/>
              <a:pathLst>
                <a:path w="2834" h="2324" extrusionOk="0">
                  <a:moveTo>
                    <a:pt x="1093" y="0"/>
                  </a:moveTo>
                  <a:cubicBezTo>
                    <a:pt x="1006" y="0"/>
                    <a:pt x="921" y="53"/>
                    <a:pt x="881" y="132"/>
                  </a:cubicBezTo>
                  <a:cubicBezTo>
                    <a:pt x="804" y="295"/>
                    <a:pt x="699" y="438"/>
                    <a:pt x="565" y="563"/>
                  </a:cubicBezTo>
                  <a:cubicBezTo>
                    <a:pt x="431" y="668"/>
                    <a:pt x="297" y="764"/>
                    <a:pt x="144" y="840"/>
                  </a:cubicBezTo>
                  <a:cubicBezTo>
                    <a:pt x="58" y="888"/>
                    <a:pt x="1" y="984"/>
                    <a:pt x="20" y="1089"/>
                  </a:cubicBezTo>
                  <a:cubicBezTo>
                    <a:pt x="106" y="1797"/>
                    <a:pt x="709" y="2324"/>
                    <a:pt x="1427" y="2324"/>
                  </a:cubicBezTo>
                  <a:cubicBezTo>
                    <a:pt x="2163" y="2324"/>
                    <a:pt x="2776" y="1750"/>
                    <a:pt x="2833" y="1013"/>
                  </a:cubicBezTo>
                  <a:cubicBezTo>
                    <a:pt x="2833" y="946"/>
                    <a:pt x="2805" y="879"/>
                    <a:pt x="2757" y="831"/>
                  </a:cubicBezTo>
                  <a:cubicBezTo>
                    <a:pt x="2288" y="438"/>
                    <a:pt x="1742" y="161"/>
                    <a:pt x="1149" y="8"/>
                  </a:cubicBezTo>
                  <a:cubicBezTo>
                    <a:pt x="1131" y="3"/>
                    <a:pt x="1112" y="0"/>
                    <a:pt x="1093" y="0"/>
                  </a:cubicBezTo>
                  <a:close/>
                </a:path>
              </a:pathLst>
            </a:custGeom>
            <a:solidFill>
              <a:srgbClr val="BECBD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9191;p78"/>
            <p:cNvSpPr/>
            <p:nvPr/>
          </p:nvSpPr>
          <p:spPr>
            <a:xfrm>
              <a:off x="4953914" y="2532660"/>
              <a:ext cx="74657" cy="60529"/>
            </a:xfrm>
            <a:custGeom>
              <a:avLst/>
              <a:gdLst/>
              <a:ahLst/>
              <a:cxnLst/>
              <a:rect l="l" t="t" r="r" b="b"/>
              <a:pathLst>
                <a:path w="2843" h="2305" extrusionOk="0">
                  <a:moveTo>
                    <a:pt x="1093" y="0"/>
                  </a:moveTo>
                  <a:cubicBezTo>
                    <a:pt x="1006" y="0"/>
                    <a:pt x="921" y="53"/>
                    <a:pt x="881" y="132"/>
                  </a:cubicBezTo>
                  <a:cubicBezTo>
                    <a:pt x="824" y="247"/>
                    <a:pt x="757" y="352"/>
                    <a:pt x="670" y="448"/>
                  </a:cubicBezTo>
                  <a:cubicBezTo>
                    <a:pt x="632" y="486"/>
                    <a:pt x="603" y="525"/>
                    <a:pt x="565" y="563"/>
                  </a:cubicBezTo>
                  <a:cubicBezTo>
                    <a:pt x="431" y="668"/>
                    <a:pt x="297" y="764"/>
                    <a:pt x="144" y="840"/>
                  </a:cubicBezTo>
                  <a:cubicBezTo>
                    <a:pt x="58" y="888"/>
                    <a:pt x="1" y="984"/>
                    <a:pt x="20" y="1089"/>
                  </a:cubicBezTo>
                  <a:cubicBezTo>
                    <a:pt x="106" y="1711"/>
                    <a:pt x="584" y="2209"/>
                    <a:pt x="1206" y="2305"/>
                  </a:cubicBezTo>
                  <a:cubicBezTo>
                    <a:pt x="891" y="2104"/>
                    <a:pt x="699" y="1750"/>
                    <a:pt x="718" y="1376"/>
                  </a:cubicBezTo>
                  <a:lnTo>
                    <a:pt x="718" y="1041"/>
                  </a:lnTo>
                  <a:cubicBezTo>
                    <a:pt x="766" y="1003"/>
                    <a:pt x="824" y="965"/>
                    <a:pt x="871" y="907"/>
                  </a:cubicBezTo>
                  <a:cubicBezTo>
                    <a:pt x="1005" y="793"/>
                    <a:pt x="1120" y="659"/>
                    <a:pt x="1216" y="515"/>
                  </a:cubicBezTo>
                  <a:cubicBezTo>
                    <a:pt x="1666" y="649"/>
                    <a:pt x="2087" y="879"/>
                    <a:pt x="2441" y="1185"/>
                  </a:cubicBezTo>
                  <a:cubicBezTo>
                    <a:pt x="2489" y="1223"/>
                    <a:pt x="2604" y="1328"/>
                    <a:pt x="2728" y="1443"/>
                  </a:cubicBezTo>
                  <a:cubicBezTo>
                    <a:pt x="2786" y="1309"/>
                    <a:pt x="2824" y="1166"/>
                    <a:pt x="2833" y="1013"/>
                  </a:cubicBezTo>
                  <a:cubicBezTo>
                    <a:pt x="2843" y="946"/>
                    <a:pt x="2805" y="869"/>
                    <a:pt x="2757" y="831"/>
                  </a:cubicBezTo>
                  <a:cubicBezTo>
                    <a:pt x="2288" y="438"/>
                    <a:pt x="1742" y="161"/>
                    <a:pt x="1149" y="8"/>
                  </a:cubicBezTo>
                  <a:cubicBezTo>
                    <a:pt x="1131" y="3"/>
                    <a:pt x="1112" y="0"/>
                    <a:pt x="1093" y="0"/>
                  </a:cubicBezTo>
                  <a:close/>
                </a:path>
              </a:pathLst>
            </a:custGeom>
            <a:solidFill>
              <a:srgbClr val="AC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9192;p78"/>
            <p:cNvSpPr/>
            <p:nvPr/>
          </p:nvSpPr>
          <p:spPr>
            <a:xfrm>
              <a:off x="4892098" y="2711543"/>
              <a:ext cx="12342" cy="18618"/>
            </a:xfrm>
            <a:custGeom>
              <a:avLst/>
              <a:gdLst/>
              <a:ahLst/>
              <a:cxnLst/>
              <a:rect l="l" t="t" r="r" b="b"/>
              <a:pathLst>
                <a:path w="470" h="709" extrusionOk="0">
                  <a:moveTo>
                    <a:pt x="0" y="0"/>
                  </a:moveTo>
                  <a:lnTo>
                    <a:pt x="0" y="708"/>
                  </a:lnTo>
                  <a:lnTo>
                    <a:pt x="469" y="708"/>
                  </a:lnTo>
                  <a:lnTo>
                    <a:pt x="469" y="0"/>
                  </a:lnTo>
                  <a:close/>
                </a:path>
              </a:pathLst>
            </a:custGeom>
            <a:solidFill>
              <a:srgbClr val="96AB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9193;p78"/>
            <p:cNvSpPr/>
            <p:nvPr/>
          </p:nvSpPr>
          <p:spPr>
            <a:xfrm>
              <a:off x="5251728" y="2711543"/>
              <a:ext cx="12342" cy="18618"/>
            </a:xfrm>
            <a:custGeom>
              <a:avLst/>
              <a:gdLst/>
              <a:ahLst/>
              <a:cxnLst/>
              <a:rect l="l" t="t" r="r" b="b"/>
              <a:pathLst>
                <a:path w="470" h="709" extrusionOk="0">
                  <a:moveTo>
                    <a:pt x="0" y="0"/>
                  </a:moveTo>
                  <a:lnTo>
                    <a:pt x="0" y="708"/>
                  </a:lnTo>
                  <a:lnTo>
                    <a:pt x="469" y="708"/>
                  </a:lnTo>
                  <a:lnTo>
                    <a:pt x="469" y="0"/>
                  </a:lnTo>
                  <a:close/>
                </a:path>
              </a:pathLst>
            </a:custGeom>
            <a:solidFill>
              <a:srgbClr val="96AB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9194;p78"/>
            <p:cNvSpPr/>
            <p:nvPr/>
          </p:nvSpPr>
          <p:spPr>
            <a:xfrm>
              <a:off x="4879047" y="2705188"/>
              <a:ext cx="398075" cy="12474"/>
            </a:xfrm>
            <a:custGeom>
              <a:avLst/>
              <a:gdLst/>
              <a:ahLst/>
              <a:cxnLst/>
              <a:rect l="l" t="t" r="r" b="b"/>
              <a:pathLst>
                <a:path w="15159" h="475" extrusionOk="0">
                  <a:moveTo>
                    <a:pt x="227" y="0"/>
                  </a:moveTo>
                  <a:cubicBezTo>
                    <a:pt x="1" y="0"/>
                    <a:pt x="1" y="475"/>
                    <a:pt x="227" y="475"/>
                  </a:cubicBezTo>
                  <a:cubicBezTo>
                    <a:pt x="237" y="475"/>
                    <a:pt x="247" y="474"/>
                    <a:pt x="258" y="472"/>
                  </a:cubicBezTo>
                  <a:lnTo>
                    <a:pt x="14901" y="472"/>
                  </a:lnTo>
                  <a:cubicBezTo>
                    <a:pt x="14911" y="474"/>
                    <a:pt x="14922" y="475"/>
                    <a:pt x="14932" y="475"/>
                  </a:cubicBezTo>
                  <a:cubicBezTo>
                    <a:pt x="15158" y="475"/>
                    <a:pt x="15158" y="0"/>
                    <a:pt x="14932" y="0"/>
                  </a:cubicBezTo>
                  <a:cubicBezTo>
                    <a:pt x="14922" y="0"/>
                    <a:pt x="14911" y="1"/>
                    <a:pt x="14901" y="3"/>
                  </a:cubicBezTo>
                  <a:lnTo>
                    <a:pt x="258" y="3"/>
                  </a:lnTo>
                  <a:cubicBezTo>
                    <a:pt x="247" y="1"/>
                    <a:pt x="237" y="0"/>
                    <a:pt x="227" y="0"/>
                  </a:cubicBezTo>
                  <a:close/>
                </a:path>
              </a:pathLst>
            </a:custGeom>
            <a:solidFill>
              <a:srgbClr val="BECBD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9195;p78"/>
            <p:cNvSpPr/>
            <p:nvPr/>
          </p:nvSpPr>
          <p:spPr>
            <a:xfrm>
              <a:off x="4960190" y="2692688"/>
              <a:ext cx="37237" cy="12579"/>
            </a:xfrm>
            <a:custGeom>
              <a:avLst/>
              <a:gdLst/>
              <a:ahLst/>
              <a:cxnLst/>
              <a:rect l="l" t="t" r="r" b="b"/>
              <a:pathLst>
                <a:path w="1418" h="479" extrusionOk="0">
                  <a:moveTo>
                    <a:pt x="240" y="0"/>
                  </a:moveTo>
                  <a:cubicBezTo>
                    <a:pt x="106" y="0"/>
                    <a:pt x="1" y="106"/>
                    <a:pt x="1" y="240"/>
                  </a:cubicBezTo>
                  <a:cubicBezTo>
                    <a:pt x="1" y="374"/>
                    <a:pt x="106" y="479"/>
                    <a:pt x="240" y="479"/>
                  </a:cubicBezTo>
                  <a:lnTo>
                    <a:pt x="1417" y="479"/>
                  </a:lnTo>
                  <a:lnTo>
                    <a:pt x="1417" y="0"/>
                  </a:lnTo>
                  <a:close/>
                </a:path>
              </a:pathLst>
            </a:cu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9196;p78"/>
            <p:cNvSpPr/>
            <p:nvPr/>
          </p:nvSpPr>
          <p:spPr>
            <a:xfrm>
              <a:off x="4984822" y="2643188"/>
              <a:ext cx="86999" cy="62341"/>
            </a:xfrm>
            <a:custGeom>
              <a:avLst/>
              <a:gdLst/>
              <a:ahLst/>
              <a:cxnLst/>
              <a:rect l="l" t="t" r="r" b="b"/>
              <a:pathLst>
                <a:path w="3313" h="2374" extrusionOk="0">
                  <a:moveTo>
                    <a:pt x="250" y="0"/>
                  </a:moveTo>
                  <a:cubicBezTo>
                    <a:pt x="116" y="0"/>
                    <a:pt x="1" y="105"/>
                    <a:pt x="1" y="239"/>
                  </a:cubicBezTo>
                  <a:lnTo>
                    <a:pt x="1" y="2134"/>
                  </a:lnTo>
                  <a:cubicBezTo>
                    <a:pt x="1" y="2259"/>
                    <a:pt x="106" y="2374"/>
                    <a:pt x="240" y="2374"/>
                  </a:cubicBezTo>
                  <a:lnTo>
                    <a:pt x="3073" y="2374"/>
                  </a:lnTo>
                  <a:cubicBezTo>
                    <a:pt x="3207" y="2374"/>
                    <a:pt x="3312" y="2259"/>
                    <a:pt x="3312" y="2134"/>
                  </a:cubicBezTo>
                  <a:lnTo>
                    <a:pt x="3312" y="239"/>
                  </a:lnTo>
                  <a:cubicBezTo>
                    <a:pt x="3312" y="105"/>
                    <a:pt x="3207" y="0"/>
                    <a:pt x="3073" y="0"/>
                  </a:cubicBezTo>
                  <a:close/>
                </a:path>
              </a:pathLst>
            </a:custGeom>
            <a:solidFill>
              <a:srgbClr val="C5D1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9197;p78"/>
            <p:cNvSpPr/>
            <p:nvPr/>
          </p:nvSpPr>
          <p:spPr>
            <a:xfrm>
              <a:off x="5015257" y="2667978"/>
              <a:ext cx="26365" cy="12500"/>
            </a:xfrm>
            <a:custGeom>
              <a:avLst/>
              <a:gdLst/>
              <a:ahLst/>
              <a:cxnLst/>
              <a:rect l="l" t="t" r="r" b="b"/>
              <a:pathLst>
                <a:path w="1004" h="476" extrusionOk="0">
                  <a:moveTo>
                    <a:pt x="235" y="1"/>
                  </a:moveTo>
                  <a:cubicBezTo>
                    <a:pt x="1" y="1"/>
                    <a:pt x="1" y="475"/>
                    <a:pt x="235" y="475"/>
                  </a:cubicBezTo>
                  <a:cubicBezTo>
                    <a:pt x="246" y="475"/>
                    <a:pt x="256" y="474"/>
                    <a:pt x="268" y="472"/>
                  </a:cubicBezTo>
                  <a:lnTo>
                    <a:pt x="737" y="472"/>
                  </a:lnTo>
                  <a:cubicBezTo>
                    <a:pt x="748" y="474"/>
                    <a:pt x="759" y="475"/>
                    <a:pt x="769" y="475"/>
                  </a:cubicBezTo>
                  <a:cubicBezTo>
                    <a:pt x="1003" y="475"/>
                    <a:pt x="1003" y="1"/>
                    <a:pt x="769" y="1"/>
                  </a:cubicBezTo>
                  <a:cubicBezTo>
                    <a:pt x="759" y="1"/>
                    <a:pt x="748" y="2"/>
                    <a:pt x="737" y="4"/>
                  </a:cubicBezTo>
                  <a:lnTo>
                    <a:pt x="268" y="4"/>
                  </a:lnTo>
                  <a:cubicBezTo>
                    <a:pt x="256" y="2"/>
                    <a:pt x="246" y="1"/>
                    <a:pt x="23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432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 xmlns:a16="http://schemas.microsoft.com/office/drawing/2014/main" xmlns:lc="http://schemas.openxmlformats.org/drawingml/2006/lockedCanvas" id="{9FA26146-BE6C-49D4-A632-EBAA92D85D45}"/>
              </a:ext>
            </a:extLst>
          </p:cNvPr>
          <p:cNvSpPr txBox="1"/>
          <p:nvPr/>
        </p:nvSpPr>
        <p:spPr>
          <a:xfrm>
            <a:off x="240552" y="229944"/>
            <a:ext cx="597224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GB" sz="2800" b="1" dirty="0"/>
              <a:t>A</a:t>
            </a:r>
            <a:r>
              <a:rPr lang="en-GB" sz="2800" b="1" i="0" u="none" strike="noStrike" dirty="0">
                <a:effectLst/>
              </a:rPr>
              <a:t>rchitecture </a:t>
            </a:r>
            <a:r>
              <a:rPr lang="en-GB" sz="2800" b="1" dirty="0"/>
              <a:t>f</a:t>
            </a:r>
            <a:r>
              <a:rPr lang="en-GB" sz="2800" b="1" i="0" u="none" strike="noStrike" dirty="0">
                <a:effectLst/>
              </a:rPr>
              <a:t>lowchart</a:t>
            </a:r>
            <a:endParaRPr lang="en-US" sz="2800" dirty="0">
              <a:effectLst/>
              <a:latin typeface="YACgEUaXOJg 0"/>
            </a:endParaRPr>
          </a:p>
        </p:txBody>
      </p:sp>
      <p:sp>
        <p:nvSpPr>
          <p:cNvPr id="3" name="Oval 2"/>
          <p:cNvSpPr/>
          <p:nvPr/>
        </p:nvSpPr>
        <p:spPr>
          <a:xfrm>
            <a:off x="2711378" y="998339"/>
            <a:ext cx="1593924" cy="323886"/>
          </a:xfrm>
          <a:prstGeom prst="ellipse">
            <a:avLst/>
          </a:prstGeom>
          <a:solidFill>
            <a:srgbClr val="595B4D"/>
          </a:solidFill>
          <a:ln w="9525" cap="flat">
            <a:no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sz="1400" b="1" dirty="0">
                <a:solidFill>
                  <a:srgbClr val="FAFBFC"/>
                </a:solidFill>
              </a:rPr>
              <a:t>Start</a:t>
            </a:r>
          </a:p>
        </p:txBody>
      </p:sp>
      <p:sp>
        <p:nvSpPr>
          <p:cNvPr id="4" name="Rounded Rectangle 3"/>
          <p:cNvSpPr/>
          <p:nvPr/>
        </p:nvSpPr>
        <p:spPr>
          <a:xfrm>
            <a:off x="2637310" y="1534734"/>
            <a:ext cx="1681327" cy="407300"/>
          </a:xfrm>
          <a:prstGeom prst="roundRect">
            <a:avLst/>
          </a:prstGeom>
          <a:solidFill>
            <a:srgbClr val="595B4D"/>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sz="1400" dirty="0">
                <a:solidFill>
                  <a:srgbClr val="FAFBFC"/>
                </a:solidFill>
              </a:rPr>
              <a:t>TF measure</a:t>
            </a:r>
          </a:p>
        </p:txBody>
      </p:sp>
      <p:sp>
        <p:nvSpPr>
          <p:cNvPr id="5" name="Rounded Rectangle 4"/>
          <p:cNvSpPr/>
          <p:nvPr/>
        </p:nvSpPr>
        <p:spPr>
          <a:xfrm>
            <a:off x="2614421" y="2143768"/>
            <a:ext cx="1700877" cy="354283"/>
          </a:xfrm>
          <a:prstGeom prst="roundRect">
            <a:avLst/>
          </a:prstGeom>
          <a:solidFill>
            <a:srgbClr val="595B4D"/>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sz="1400" dirty="0">
                <a:solidFill>
                  <a:srgbClr val="FAFBFC"/>
                </a:solidFill>
              </a:rPr>
              <a:t>Model  classify</a:t>
            </a:r>
          </a:p>
        </p:txBody>
      </p:sp>
      <p:cxnSp>
        <p:nvCxnSpPr>
          <p:cNvPr id="6" name="Straight Arrow Connector 5"/>
          <p:cNvCxnSpPr/>
          <p:nvPr/>
        </p:nvCxnSpPr>
        <p:spPr>
          <a:xfrm>
            <a:off x="3425304" y="1322225"/>
            <a:ext cx="0" cy="212508"/>
          </a:xfrm>
          <a:prstGeom prst="straightConnector1">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8" idx="0"/>
          </p:cNvCxnSpPr>
          <p:nvPr/>
        </p:nvCxnSpPr>
        <p:spPr>
          <a:xfrm>
            <a:off x="3439257" y="2320909"/>
            <a:ext cx="13954" cy="350678"/>
          </a:xfrm>
          <a:prstGeom prst="straightConnector1">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sp>
        <p:nvSpPr>
          <p:cNvPr id="8" name="Flowchart: Decision 7"/>
          <p:cNvSpPr/>
          <p:nvPr/>
        </p:nvSpPr>
        <p:spPr>
          <a:xfrm>
            <a:off x="2814725" y="2671587"/>
            <a:ext cx="1276970" cy="784484"/>
          </a:xfrm>
          <a:prstGeom prst="flowChartDecision">
            <a:avLst/>
          </a:prstGeom>
          <a:solidFill>
            <a:schemeClr val="accent1"/>
          </a:solidFill>
          <a:ln>
            <a:solidFill>
              <a:srgbClr val="595B4D"/>
            </a:solidFill>
          </a:ln>
        </p:spPr>
        <p:style>
          <a:lnRef idx="2">
            <a:schemeClr val="dk1"/>
          </a:lnRef>
          <a:fillRef idx="1">
            <a:schemeClr val="lt1"/>
          </a:fillRef>
          <a:effectRef idx="0">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sz="1400" dirty="0">
                <a:solidFill>
                  <a:srgbClr val="595B4D"/>
                </a:solidFill>
              </a:rPr>
              <a:t>Class A</a:t>
            </a:r>
          </a:p>
        </p:txBody>
      </p:sp>
      <p:sp>
        <p:nvSpPr>
          <p:cNvPr id="9" name="Flowchart: Decision 8"/>
          <p:cNvSpPr/>
          <p:nvPr/>
        </p:nvSpPr>
        <p:spPr>
          <a:xfrm>
            <a:off x="2814725" y="3739883"/>
            <a:ext cx="1276970" cy="784484"/>
          </a:xfrm>
          <a:prstGeom prst="flowChartDecision">
            <a:avLst/>
          </a:prstGeom>
          <a:solidFill>
            <a:schemeClr val="accent1"/>
          </a:solidFill>
          <a:ln>
            <a:solidFill>
              <a:srgbClr val="595B4D"/>
            </a:solidFill>
          </a:ln>
        </p:spPr>
        <p:style>
          <a:lnRef idx="2">
            <a:schemeClr val="dk1"/>
          </a:lnRef>
          <a:fillRef idx="1">
            <a:schemeClr val="lt1"/>
          </a:fillRef>
          <a:effectRef idx="0">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lvl="0" algn="ctr"/>
            <a:r>
              <a:rPr lang="en-US" sz="1400" dirty="0">
                <a:solidFill>
                  <a:srgbClr val="595B4D"/>
                </a:solidFill>
              </a:rPr>
              <a:t>Class B</a:t>
            </a:r>
          </a:p>
        </p:txBody>
      </p:sp>
      <p:cxnSp>
        <p:nvCxnSpPr>
          <p:cNvPr id="10" name="Straight Arrow Connector 9"/>
          <p:cNvCxnSpPr/>
          <p:nvPr/>
        </p:nvCxnSpPr>
        <p:spPr>
          <a:xfrm>
            <a:off x="3425304" y="1896127"/>
            <a:ext cx="0" cy="247641"/>
          </a:xfrm>
          <a:prstGeom prst="straightConnector1">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p:cNvCxnSpPr>
          <p:nvPr/>
        </p:nvCxnSpPr>
        <p:spPr>
          <a:xfrm>
            <a:off x="3453211" y="3456071"/>
            <a:ext cx="1653" cy="283811"/>
          </a:xfrm>
          <a:prstGeom prst="straightConnector1">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sp>
        <p:nvSpPr>
          <p:cNvPr id="12" name="Flowchart: Decision 11"/>
          <p:cNvSpPr/>
          <p:nvPr/>
        </p:nvSpPr>
        <p:spPr>
          <a:xfrm>
            <a:off x="2814725" y="4709355"/>
            <a:ext cx="1324501" cy="784484"/>
          </a:xfrm>
          <a:prstGeom prst="flowChartDecision">
            <a:avLst/>
          </a:prstGeom>
          <a:solidFill>
            <a:schemeClr val="accent1"/>
          </a:solidFill>
          <a:ln>
            <a:solidFill>
              <a:srgbClr val="595B4D"/>
            </a:solidFill>
          </a:ln>
        </p:spPr>
        <p:style>
          <a:lnRef idx="2">
            <a:schemeClr val="dk1"/>
          </a:lnRef>
          <a:fillRef idx="1">
            <a:schemeClr val="lt1"/>
          </a:fillRef>
          <a:effectRef idx="0">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sz="1400" dirty="0">
                <a:solidFill>
                  <a:srgbClr val="595B4D"/>
                </a:solidFill>
              </a:rPr>
              <a:t>Class C</a:t>
            </a:r>
          </a:p>
        </p:txBody>
      </p:sp>
      <p:sp>
        <p:nvSpPr>
          <p:cNvPr id="13" name="Flowchart: Decision 12"/>
          <p:cNvSpPr/>
          <p:nvPr/>
        </p:nvSpPr>
        <p:spPr>
          <a:xfrm>
            <a:off x="2814725" y="5734507"/>
            <a:ext cx="1300270" cy="784484"/>
          </a:xfrm>
          <a:prstGeom prst="flowChartDecision">
            <a:avLst/>
          </a:prstGeom>
          <a:solidFill>
            <a:schemeClr val="accent1"/>
          </a:solidFill>
          <a:ln>
            <a:solidFill>
              <a:srgbClr val="595B4D"/>
            </a:solidFill>
          </a:ln>
        </p:spPr>
        <p:style>
          <a:lnRef idx="2">
            <a:schemeClr val="dk1"/>
          </a:lnRef>
          <a:fillRef idx="1">
            <a:schemeClr val="lt1"/>
          </a:fillRef>
          <a:effectRef idx="0">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sz="1400" dirty="0">
                <a:solidFill>
                  <a:srgbClr val="595B4D"/>
                </a:solidFill>
              </a:rPr>
              <a:t>Class D</a:t>
            </a:r>
          </a:p>
        </p:txBody>
      </p:sp>
      <p:cxnSp>
        <p:nvCxnSpPr>
          <p:cNvPr id="14" name="Straight Arrow Connector 13"/>
          <p:cNvCxnSpPr/>
          <p:nvPr/>
        </p:nvCxnSpPr>
        <p:spPr>
          <a:xfrm>
            <a:off x="3468198" y="4486767"/>
            <a:ext cx="0" cy="247641"/>
          </a:xfrm>
          <a:prstGeom prst="straightConnector1">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59035" y="5486866"/>
            <a:ext cx="0" cy="247641"/>
          </a:xfrm>
          <a:prstGeom prst="straightConnector1">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sp>
        <p:nvSpPr>
          <p:cNvPr id="16" name="Flowchart: Data 15"/>
          <p:cNvSpPr/>
          <p:nvPr/>
        </p:nvSpPr>
        <p:spPr>
          <a:xfrm>
            <a:off x="6519896" y="1928637"/>
            <a:ext cx="2315774" cy="733866"/>
          </a:xfrm>
          <a:prstGeom prst="flowChartInputOutput">
            <a:avLst/>
          </a:prstGeom>
          <a:solidFill>
            <a:schemeClr val="accent6">
              <a:lumMod val="20000"/>
              <a:lumOff val="80000"/>
            </a:schemeClr>
          </a:solidFill>
          <a:ln w="9525" cap="flat">
            <a:solidFill>
              <a:schemeClr val="accent1">
                <a:lumMod val="50000"/>
              </a:schemeClr>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sz="1400" dirty="0">
                <a:solidFill>
                  <a:srgbClr val="595B4D"/>
                </a:solidFill>
              </a:rPr>
              <a:t>No Alarm </a:t>
            </a:r>
          </a:p>
          <a:p>
            <a:pPr algn="ctr"/>
            <a:r>
              <a:rPr lang="en-US" sz="1400" dirty="0">
                <a:solidFill>
                  <a:srgbClr val="595B4D"/>
                </a:solidFill>
              </a:rPr>
              <a:t>(Zone A)</a:t>
            </a:r>
          </a:p>
        </p:txBody>
      </p:sp>
      <p:sp>
        <p:nvSpPr>
          <p:cNvPr id="17" name="Flowchart: Data 16"/>
          <p:cNvSpPr/>
          <p:nvPr/>
        </p:nvSpPr>
        <p:spPr>
          <a:xfrm>
            <a:off x="6216964" y="2895238"/>
            <a:ext cx="2618705" cy="759986"/>
          </a:xfrm>
          <a:prstGeom prst="flowChartInputOutput">
            <a:avLst/>
          </a:prstGeom>
          <a:solidFill>
            <a:schemeClr val="accent6">
              <a:lumMod val="20000"/>
              <a:lumOff val="80000"/>
            </a:schemeClr>
          </a:solidFill>
          <a:ln w="9525" cap="flat">
            <a:solidFill>
              <a:schemeClr val="accent1">
                <a:lumMod val="50000"/>
              </a:schemeClr>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en-US" sz="1400" dirty="0">
              <a:solidFill>
                <a:srgbClr val="595B4D"/>
              </a:solidFill>
            </a:endParaRPr>
          </a:p>
          <a:p>
            <a:pPr algn="ctr"/>
            <a:r>
              <a:rPr lang="en-US" sz="1400" dirty="0">
                <a:solidFill>
                  <a:srgbClr val="595B4D"/>
                </a:solidFill>
              </a:rPr>
              <a:t>Blue LED Alarm </a:t>
            </a:r>
          </a:p>
          <a:p>
            <a:pPr algn="ctr"/>
            <a:r>
              <a:rPr lang="en-US" sz="1400" dirty="0">
                <a:solidFill>
                  <a:srgbClr val="595B4D"/>
                </a:solidFill>
              </a:rPr>
              <a:t>(Zone B)</a:t>
            </a:r>
          </a:p>
          <a:p>
            <a:pPr algn="l"/>
            <a:endParaRPr lang="en-US" sz="1400" dirty="0">
              <a:solidFill>
                <a:srgbClr val="595B4D"/>
              </a:solidFill>
            </a:endParaRPr>
          </a:p>
        </p:txBody>
      </p:sp>
      <p:sp>
        <p:nvSpPr>
          <p:cNvPr id="18" name="Flowchart: Data 17"/>
          <p:cNvSpPr/>
          <p:nvPr/>
        </p:nvSpPr>
        <p:spPr>
          <a:xfrm>
            <a:off x="5804448" y="4025856"/>
            <a:ext cx="2501352" cy="1052280"/>
          </a:xfrm>
          <a:prstGeom prst="flowChartInputOutput">
            <a:avLst/>
          </a:prstGeom>
          <a:solidFill>
            <a:schemeClr val="accent6">
              <a:lumMod val="20000"/>
              <a:lumOff val="80000"/>
            </a:schemeClr>
          </a:solidFill>
          <a:ln w="9525" cap="flat">
            <a:solidFill>
              <a:schemeClr val="accent1">
                <a:lumMod val="50000"/>
              </a:schemeClr>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en-US" sz="1400" dirty="0">
              <a:solidFill>
                <a:srgbClr val="595B4D"/>
              </a:solidFill>
            </a:endParaRPr>
          </a:p>
          <a:p>
            <a:pPr algn="ctr"/>
            <a:r>
              <a:rPr lang="en-US" sz="1400" dirty="0">
                <a:solidFill>
                  <a:srgbClr val="595B4D"/>
                </a:solidFill>
              </a:rPr>
              <a:t>Slow Down,</a:t>
            </a:r>
          </a:p>
          <a:p>
            <a:pPr algn="ctr"/>
            <a:r>
              <a:rPr lang="en-US" sz="1400" dirty="0">
                <a:solidFill>
                  <a:srgbClr val="595B4D"/>
                </a:solidFill>
              </a:rPr>
              <a:t>Red LED Alarm, low Buzzer</a:t>
            </a:r>
          </a:p>
          <a:p>
            <a:pPr algn="ctr"/>
            <a:r>
              <a:rPr lang="en-US" sz="1400" dirty="0">
                <a:solidFill>
                  <a:srgbClr val="595B4D"/>
                </a:solidFill>
              </a:rPr>
              <a:t>(Zone </a:t>
            </a:r>
            <a:r>
              <a:rPr lang="en-US" sz="1400" dirty="0">
                <a:solidFill>
                  <a:srgbClr val="595B4D"/>
                </a:solidFill>
              </a:rPr>
              <a:t>C</a:t>
            </a:r>
            <a:r>
              <a:rPr lang="en-US" sz="1400" dirty="0" smtClean="0">
                <a:solidFill>
                  <a:srgbClr val="595B4D"/>
                </a:solidFill>
              </a:rPr>
              <a:t>)</a:t>
            </a:r>
            <a:endParaRPr lang="en-US" sz="1400" dirty="0">
              <a:solidFill>
                <a:srgbClr val="595B4D"/>
              </a:solidFill>
            </a:endParaRPr>
          </a:p>
          <a:p>
            <a:pPr algn="l"/>
            <a:endParaRPr lang="en-US" sz="1400" dirty="0">
              <a:solidFill>
                <a:srgbClr val="595B4D"/>
              </a:solidFill>
            </a:endParaRPr>
          </a:p>
        </p:txBody>
      </p:sp>
      <p:sp>
        <p:nvSpPr>
          <p:cNvPr id="19" name="Flowchart: Data 18"/>
          <p:cNvSpPr/>
          <p:nvPr/>
        </p:nvSpPr>
        <p:spPr>
          <a:xfrm>
            <a:off x="5373984" y="5208367"/>
            <a:ext cx="2474615" cy="1052280"/>
          </a:xfrm>
          <a:prstGeom prst="flowChartInputOutput">
            <a:avLst/>
          </a:prstGeom>
          <a:solidFill>
            <a:schemeClr val="accent6">
              <a:lumMod val="20000"/>
              <a:lumOff val="80000"/>
            </a:schemeClr>
          </a:solidFill>
          <a:ln w="9525" cap="flat">
            <a:solidFill>
              <a:schemeClr val="accent1">
                <a:lumMod val="50000"/>
              </a:schemeClr>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en-US" sz="1400" dirty="0">
              <a:solidFill>
                <a:srgbClr val="595B4D"/>
              </a:solidFill>
            </a:endParaRPr>
          </a:p>
          <a:p>
            <a:pPr algn="ctr"/>
            <a:r>
              <a:rPr lang="en-US" sz="1400" dirty="0">
                <a:solidFill>
                  <a:srgbClr val="595B4D"/>
                </a:solidFill>
              </a:rPr>
              <a:t>Red LED </a:t>
            </a:r>
          </a:p>
          <a:p>
            <a:pPr algn="ctr"/>
            <a:r>
              <a:rPr lang="en-US" sz="1400" dirty="0">
                <a:solidFill>
                  <a:srgbClr val="595B4D"/>
                </a:solidFill>
              </a:rPr>
              <a:t>Alarm, High </a:t>
            </a:r>
          </a:p>
          <a:p>
            <a:pPr algn="ctr"/>
            <a:r>
              <a:rPr lang="en-US" sz="1400" dirty="0">
                <a:solidFill>
                  <a:srgbClr val="595B4D"/>
                </a:solidFill>
              </a:rPr>
              <a:t>Buzzer , Break</a:t>
            </a:r>
          </a:p>
          <a:p>
            <a:pPr algn="ctr"/>
            <a:r>
              <a:rPr lang="en-US" sz="1400" dirty="0">
                <a:solidFill>
                  <a:srgbClr val="595B4D"/>
                </a:solidFill>
              </a:rPr>
              <a:t>(Zone </a:t>
            </a:r>
            <a:r>
              <a:rPr lang="en-US" sz="1400" dirty="0" smtClean="0">
                <a:solidFill>
                  <a:srgbClr val="595B4D"/>
                </a:solidFill>
              </a:rPr>
              <a:t>D)</a:t>
            </a:r>
            <a:endParaRPr lang="en-US" sz="1400" dirty="0">
              <a:solidFill>
                <a:srgbClr val="595B4D"/>
              </a:solidFill>
            </a:endParaRPr>
          </a:p>
          <a:p>
            <a:pPr algn="l"/>
            <a:endParaRPr lang="en-US" sz="1400" dirty="0">
              <a:solidFill>
                <a:srgbClr val="595B4D"/>
              </a:solidFill>
            </a:endParaRPr>
          </a:p>
        </p:txBody>
      </p:sp>
      <p:cxnSp>
        <p:nvCxnSpPr>
          <p:cNvPr id="20" name="Elbow Connector 19"/>
          <p:cNvCxnSpPr>
            <a:stCxn id="8" idx="3"/>
            <a:endCxn id="16" idx="2"/>
          </p:cNvCxnSpPr>
          <p:nvPr/>
        </p:nvCxnSpPr>
        <p:spPr>
          <a:xfrm flipV="1">
            <a:off x="4091695" y="2295571"/>
            <a:ext cx="2659779" cy="768258"/>
          </a:xfrm>
          <a:prstGeom prst="bentConnector3">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flipV="1">
            <a:off x="4025785" y="3194577"/>
            <a:ext cx="2428201" cy="920062"/>
          </a:xfrm>
          <a:prstGeom prst="bentConnector3">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2" idx="3"/>
          </p:cNvCxnSpPr>
          <p:nvPr/>
        </p:nvCxnSpPr>
        <p:spPr>
          <a:xfrm flipV="1">
            <a:off x="4139226" y="4411868"/>
            <a:ext cx="1955760" cy="689728"/>
          </a:xfrm>
          <a:prstGeom prst="bentConnector3">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3"/>
            <a:endCxn id="19" idx="2"/>
          </p:cNvCxnSpPr>
          <p:nvPr/>
        </p:nvCxnSpPr>
        <p:spPr>
          <a:xfrm flipV="1">
            <a:off x="4114995" y="5734507"/>
            <a:ext cx="1506451" cy="392242"/>
          </a:xfrm>
          <a:prstGeom prst="bentConnector3">
            <a:avLst/>
          </a:prstGeom>
          <a:ln>
            <a:solidFill>
              <a:srgbClr val="595B4D"/>
            </a:solidFill>
            <a:tailEnd type="arrow"/>
          </a:ln>
        </p:spPr>
        <p:style>
          <a:lnRef idx="1">
            <a:schemeClr val="accent1"/>
          </a:lnRef>
          <a:fillRef idx="0">
            <a:schemeClr val="accent1"/>
          </a:fillRef>
          <a:effectRef idx="0">
            <a:schemeClr val="accent1"/>
          </a:effectRef>
          <a:fontRef idx="minor">
            <a:schemeClr val="tx1"/>
          </a:fontRef>
        </p:style>
      </p:cxnSp>
      <p:sp>
        <p:nvSpPr>
          <p:cNvPr id="24" name="TextBox 31">
            <a:extLst>
              <a:ext uri="{FF2B5EF4-FFF2-40B4-BE49-F238E27FC236}">
                <a16:creationId xmlns="" xmlns:a16="http://schemas.microsoft.com/office/drawing/2014/main" xmlns:lc="http://schemas.openxmlformats.org/drawingml/2006/lockedCanvas" id="{9FA26146-BE6C-49D4-A632-EBAA92D85D45}"/>
              </a:ext>
            </a:extLst>
          </p:cNvPr>
          <p:cNvSpPr txBox="1"/>
          <p:nvPr/>
        </p:nvSpPr>
        <p:spPr>
          <a:xfrm>
            <a:off x="4209650" y="2800786"/>
            <a:ext cx="72248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GB" sz="1400" i="0" u="none" strike="noStrike" dirty="0">
                <a:solidFill>
                  <a:srgbClr val="595B4D"/>
                </a:solidFill>
                <a:effectLst/>
              </a:rPr>
              <a:t>yes</a:t>
            </a:r>
            <a:endParaRPr lang="en-US" sz="1400" dirty="0">
              <a:solidFill>
                <a:srgbClr val="595B4D"/>
              </a:solidFill>
              <a:effectLst/>
              <a:latin typeface="YACgEUaXOJg 0"/>
            </a:endParaRPr>
          </a:p>
        </p:txBody>
      </p:sp>
      <p:sp>
        <p:nvSpPr>
          <p:cNvPr id="25" name="TextBox 32">
            <a:extLst>
              <a:ext uri="{FF2B5EF4-FFF2-40B4-BE49-F238E27FC236}">
                <a16:creationId xmlns="" xmlns:a16="http://schemas.microsoft.com/office/drawing/2014/main" xmlns:lc="http://schemas.openxmlformats.org/drawingml/2006/lockedCanvas" id="{9FA26146-BE6C-49D4-A632-EBAA92D85D45}"/>
              </a:ext>
            </a:extLst>
          </p:cNvPr>
          <p:cNvSpPr txBox="1"/>
          <p:nvPr/>
        </p:nvSpPr>
        <p:spPr>
          <a:xfrm>
            <a:off x="4209651" y="5836372"/>
            <a:ext cx="583048"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GB" sz="1400" i="0" u="none" strike="noStrike" dirty="0">
                <a:solidFill>
                  <a:srgbClr val="595B4D"/>
                </a:solidFill>
                <a:effectLst/>
              </a:rPr>
              <a:t>yes</a:t>
            </a:r>
            <a:endParaRPr lang="en-US" sz="1400" dirty="0">
              <a:solidFill>
                <a:srgbClr val="595B4D"/>
              </a:solidFill>
              <a:effectLst/>
              <a:latin typeface="YACgEUaXOJg 0"/>
            </a:endParaRPr>
          </a:p>
        </p:txBody>
      </p:sp>
      <p:sp>
        <p:nvSpPr>
          <p:cNvPr id="26" name="TextBox 33">
            <a:extLst>
              <a:ext uri="{FF2B5EF4-FFF2-40B4-BE49-F238E27FC236}">
                <a16:creationId xmlns="" xmlns:a16="http://schemas.microsoft.com/office/drawing/2014/main" xmlns:lc="http://schemas.openxmlformats.org/drawingml/2006/lockedCanvas" id="{9FA26146-BE6C-49D4-A632-EBAA92D85D45}"/>
              </a:ext>
            </a:extLst>
          </p:cNvPr>
          <p:cNvSpPr txBox="1"/>
          <p:nvPr/>
        </p:nvSpPr>
        <p:spPr>
          <a:xfrm>
            <a:off x="4204776" y="3852598"/>
            <a:ext cx="587923"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GB" sz="1400" i="0" u="none" strike="noStrike" dirty="0">
                <a:solidFill>
                  <a:srgbClr val="595B4D"/>
                </a:solidFill>
                <a:effectLst/>
              </a:rPr>
              <a:t>yes</a:t>
            </a:r>
            <a:endParaRPr lang="en-US" sz="1400" dirty="0">
              <a:solidFill>
                <a:srgbClr val="595B4D"/>
              </a:solidFill>
              <a:effectLst/>
              <a:latin typeface="YACgEUaXOJg 0"/>
            </a:endParaRPr>
          </a:p>
        </p:txBody>
      </p:sp>
      <p:sp>
        <p:nvSpPr>
          <p:cNvPr id="27" name="TextBox 34">
            <a:extLst>
              <a:ext uri="{FF2B5EF4-FFF2-40B4-BE49-F238E27FC236}">
                <a16:creationId xmlns="" xmlns:a16="http://schemas.microsoft.com/office/drawing/2014/main" xmlns:lc="http://schemas.openxmlformats.org/drawingml/2006/lockedCanvas" id="{9FA26146-BE6C-49D4-A632-EBAA92D85D45}"/>
              </a:ext>
            </a:extLst>
          </p:cNvPr>
          <p:cNvSpPr txBox="1"/>
          <p:nvPr/>
        </p:nvSpPr>
        <p:spPr>
          <a:xfrm>
            <a:off x="4204777" y="4772659"/>
            <a:ext cx="727360"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GB" sz="1400" i="0" u="none" strike="noStrike" dirty="0">
                <a:solidFill>
                  <a:srgbClr val="595B4D"/>
                </a:solidFill>
                <a:effectLst/>
              </a:rPr>
              <a:t>yes</a:t>
            </a:r>
            <a:endParaRPr lang="en-US" sz="1400" dirty="0">
              <a:solidFill>
                <a:srgbClr val="595B4D"/>
              </a:solidFill>
              <a:effectLst/>
              <a:latin typeface="YACgEUaXOJg 0"/>
            </a:endParaRPr>
          </a:p>
        </p:txBody>
      </p:sp>
      <p:sp>
        <p:nvSpPr>
          <p:cNvPr id="28" name="TextBox 35">
            <a:extLst>
              <a:ext uri="{FF2B5EF4-FFF2-40B4-BE49-F238E27FC236}">
                <a16:creationId xmlns="" xmlns:a16="http://schemas.microsoft.com/office/drawing/2014/main" xmlns:lc="http://schemas.openxmlformats.org/drawingml/2006/lockedCanvas" id="{9FA26146-BE6C-49D4-A632-EBAA92D85D45}"/>
              </a:ext>
            </a:extLst>
          </p:cNvPr>
          <p:cNvSpPr txBox="1"/>
          <p:nvPr/>
        </p:nvSpPr>
        <p:spPr>
          <a:xfrm>
            <a:off x="3016799" y="3501506"/>
            <a:ext cx="473933"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GB" sz="1400" i="0" u="none" strike="noStrike" dirty="0">
                <a:solidFill>
                  <a:srgbClr val="595B4D"/>
                </a:solidFill>
                <a:effectLst/>
              </a:rPr>
              <a:t>No</a:t>
            </a:r>
            <a:endParaRPr lang="en-US" sz="1400" dirty="0">
              <a:solidFill>
                <a:srgbClr val="595B4D"/>
              </a:solidFill>
              <a:effectLst/>
              <a:latin typeface="YACgEUaXOJg 0"/>
            </a:endParaRPr>
          </a:p>
        </p:txBody>
      </p:sp>
      <p:sp>
        <p:nvSpPr>
          <p:cNvPr id="29" name="TextBox 36">
            <a:extLst>
              <a:ext uri="{FF2B5EF4-FFF2-40B4-BE49-F238E27FC236}">
                <a16:creationId xmlns="" xmlns:a16="http://schemas.microsoft.com/office/drawing/2014/main" xmlns:lc="http://schemas.openxmlformats.org/drawingml/2006/lockedCanvas" id="{9FA26146-BE6C-49D4-A632-EBAA92D85D45}"/>
              </a:ext>
            </a:extLst>
          </p:cNvPr>
          <p:cNvSpPr txBox="1"/>
          <p:nvPr/>
        </p:nvSpPr>
        <p:spPr>
          <a:xfrm>
            <a:off x="3016799" y="4517394"/>
            <a:ext cx="455807"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GB" sz="1400" i="0" u="none" strike="noStrike" dirty="0">
                <a:solidFill>
                  <a:srgbClr val="595B4D"/>
                </a:solidFill>
                <a:effectLst/>
              </a:rPr>
              <a:t>No</a:t>
            </a:r>
            <a:endParaRPr lang="en-US" sz="1400" dirty="0">
              <a:solidFill>
                <a:srgbClr val="595B4D"/>
              </a:solidFill>
              <a:effectLst/>
              <a:latin typeface="YACgEUaXOJg 0"/>
            </a:endParaRPr>
          </a:p>
        </p:txBody>
      </p:sp>
      <p:sp>
        <p:nvSpPr>
          <p:cNvPr id="30" name="TextBox 37">
            <a:extLst>
              <a:ext uri="{FF2B5EF4-FFF2-40B4-BE49-F238E27FC236}">
                <a16:creationId xmlns="" xmlns:a16="http://schemas.microsoft.com/office/drawing/2014/main" xmlns:lc="http://schemas.openxmlformats.org/drawingml/2006/lockedCanvas" id="{9FA26146-BE6C-49D4-A632-EBAA92D85D45}"/>
              </a:ext>
            </a:extLst>
          </p:cNvPr>
          <p:cNvSpPr txBox="1"/>
          <p:nvPr/>
        </p:nvSpPr>
        <p:spPr>
          <a:xfrm>
            <a:off x="3051964" y="5492641"/>
            <a:ext cx="465622"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GB" sz="1400" i="0" u="none" strike="noStrike" dirty="0">
                <a:solidFill>
                  <a:srgbClr val="595B4D"/>
                </a:solidFill>
                <a:effectLst/>
              </a:rPr>
              <a:t>No</a:t>
            </a:r>
            <a:endParaRPr lang="en-US" sz="1400" dirty="0">
              <a:solidFill>
                <a:srgbClr val="595B4D"/>
              </a:solidFill>
              <a:effectLst/>
              <a:latin typeface="YACgEUaXOJg 0"/>
            </a:endParaRPr>
          </a:p>
        </p:txBody>
      </p:sp>
      <p:cxnSp>
        <p:nvCxnSpPr>
          <p:cNvPr id="31" name="Connector: Elbow 46">
            <a:extLst>
              <a:ext uri="{FF2B5EF4-FFF2-40B4-BE49-F238E27FC236}">
                <a16:creationId xmlns="" xmlns:a16="http://schemas.microsoft.com/office/drawing/2014/main" xmlns:lc="http://schemas.openxmlformats.org/drawingml/2006/lockedCanvas" id="{91C3E3C0-6D15-4DD4-BC8C-F9354D3272B8}"/>
              </a:ext>
            </a:extLst>
          </p:cNvPr>
          <p:cNvCxnSpPr>
            <a:cxnSpLocks/>
            <a:stCxn id="13" idx="2"/>
          </p:cNvCxnSpPr>
          <p:nvPr/>
        </p:nvCxnSpPr>
        <p:spPr>
          <a:xfrm rot="5400000" flipH="1">
            <a:off x="880065" y="3934196"/>
            <a:ext cx="5130034" cy="39556"/>
          </a:xfrm>
          <a:prstGeom prst="bentConnector5">
            <a:avLst>
              <a:gd name="adj1" fmla="val -4456"/>
              <a:gd name="adj2" fmla="val 5630610"/>
              <a:gd name="adj3" fmla="val 100137"/>
            </a:avLst>
          </a:prstGeom>
          <a:ln>
            <a:solidFill>
              <a:srgbClr val="595B4D"/>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51">
            <a:extLst>
              <a:ext uri="{FF2B5EF4-FFF2-40B4-BE49-F238E27FC236}">
                <a16:creationId xmlns="" xmlns:a16="http://schemas.microsoft.com/office/drawing/2014/main" xmlns:lc="http://schemas.openxmlformats.org/drawingml/2006/lockedCanvas" id="{72E50F9B-A7E9-4F7A-8AA4-4DFE72BC8B26}"/>
              </a:ext>
            </a:extLst>
          </p:cNvPr>
          <p:cNvSpPr txBox="1"/>
          <p:nvPr/>
        </p:nvSpPr>
        <p:spPr>
          <a:xfrm>
            <a:off x="2574679" y="6448094"/>
            <a:ext cx="465622" cy="30777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GB" sz="1400" i="0" u="none" strike="noStrike" dirty="0">
                <a:solidFill>
                  <a:srgbClr val="595B4D"/>
                </a:solidFill>
                <a:effectLst/>
              </a:rPr>
              <a:t>No</a:t>
            </a:r>
            <a:endParaRPr lang="en-US" sz="1400" dirty="0">
              <a:solidFill>
                <a:srgbClr val="595B4D"/>
              </a:solidFill>
              <a:effectLst/>
              <a:latin typeface="YACgEUaXOJg 0"/>
            </a:endParaRPr>
          </a:p>
        </p:txBody>
      </p:sp>
    </p:spTree>
    <p:extLst>
      <p:ext uri="{BB962C8B-B14F-4D97-AF65-F5344CB8AC3E}">
        <p14:creationId xmlns:p14="http://schemas.microsoft.com/office/powerpoint/2010/main" val="56559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F71CF6C-7218-4916-8F6A-77214ECA82E2}"/>
              </a:ext>
            </a:extLst>
          </p:cNvPr>
          <p:cNvPicPr>
            <a:picLocks noChangeAspect="1"/>
          </p:cNvPicPr>
          <p:nvPr/>
        </p:nvPicPr>
        <p:blipFill>
          <a:blip r:embed="rId2"/>
          <a:stretch>
            <a:fillRect/>
          </a:stretch>
        </p:blipFill>
        <p:spPr>
          <a:xfrm>
            <a:off x="348132" y="1288372"/>
            <a:ext cx="5420733" cy="5406818"/>
          </a:xfrm>
          <a:prstGeom prst="rect">
            <a:avLst/>
          </a:prstGeom>
        </p:spPr>
      </p:pic>
      <p:sp>
        <p:nvSpPr>
          <p:cNvPr id="6" name="TextBox 5">
            <a:extLst>
              <a:ext uri="{FF2B5EF4-FFF2-40B4-BE49-F238E27FC236}">
                <a16:creationId xmlns="" xmlns:a16="http://schemas.microsoft.com/office/drawing/2014/main" id="{0AC095AD-BF3D-4774-AAA8-142FA4607A6D}"/>
              </a:ext>
            </a:extLst>
          </p:cNvPr>
          <p:cNvSpPr txBox="1"/>
          <p:nvPr/>
        </p:nvSpPr>
        <p:spPr>
          <a:xfrm>
            <a:off x="367182" y="872874"/>
            <a:ext cx="6867055" cy="415498"/>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just">
              <a:lnSpc>
                <a:spcPct val="150000"/>
              </a:lnSpc>
            </a:pPr>
            <a:r>
              <a:rPr lang="en-US" sz="1400" dirty="0">
                <a:solidFill>
                  <a:schemeClr val="tx2">
                    <a:lumMod val="75000"/>
                  </a:schemeClr>
                </a:solidFill>
                <a:latin typeface="+mj-lt"/>
              </a:rPr>
              <a:t>Distance between vehicles and Speed of car segmented into four different zones:</a:t>
            </a:r>
          </a:p>
        </p:txBody>
      </p:sp>
      <p:pic>
        <p:nvPicPr>
          <p:cNvPr id="8" name="Picture 7">
            <a:extLst>
              <a:ext uri="{FF2B5EF4-FFF2-40B4-BE49-F238E27FC236}">
                <a16:creationId xmlns="" xmlns:a16="http://schemas.microsoft.com/office/drawing/2014/main" id="{520F6A2B-E955-4B89-A2B4-16DAAE01CC1A}"/>
              </a:ext>
            </a:extLst>
          </p:cNvPr>
          <p:cNvPicPr>
            <a:picLocks noChangeAspect="1"/>
          </p:cNvPicPr>
          <p:nvPr/>
        </p:nvPicPr>
        <p:blipFill>
          <a:blip r:embed="rId3"/>
          <a:stretch>
            <a:fillRect/>
          </a:stretch>
        </p:blipFill>
        <p:spPr>
          <a:xfrm>
            <a:off x="5952470" y="2552699"/>
            <a:ext cx="2279914" cy="999172"/>
          </a:xfrm>
          <a:prstGeom prst="rect">
            <a:avLst/>
          </a:prstGeom>
        </p:spPr>
      </p:pic>
      <p:pic>
        <p:nvPicPr>
          <p:cNvPr id="7" name="Picture 6">
            <a:extLst>
              <a:ext uri="{FF2B5EF4-FFF2-40B4-BE49-F238E27FC236}">
                <a16:creationId xmlns="" xmlns:a16="http://schemas.microsoft.com/office/drawing/2014/main" id="{174F43DC-BA51-465D-8D08-C0564CA5D13B}"/>
              </a:ext>
            </a:extLst>
          </p:cNvPr>
          <p:cNvPicPr>
            <a:picLocks noChangeAspect="1"/>
          </p:cNvPicPr>
          <p:nvPr/>
        </p:nvPicPr>
        <p:blipFill>
          <a:blip r:embed="rId4"/>
          <a:stretch>
            <a:fillRect/>
          </a:stretch>
        </p:blipFill>
        <p:spPr>
          <a:xfrm>
            <a:off x="5933619" y="1447800"/>
            <a:ext cx="2152680" cy="1000938"/>
          </a:xfrm>
          <a:prstGeom prst="rect">
            <a:avLst/>
          </a:prstGeom>
        </p:spPr>
      </p:pic>
      <p:pic>
        <p:nvPicPr>
          <p:cNvPr id="9" name="Picture 8">
            <a:extLst>
              <a:ext uri="{FF2B5EF4-FFF2-40B4-BE49-F238E27FC236}">
                <a16:creationId xmlns="" xmlns:a16="http://schemas.microsoft.com/office/drawing/2014/main" id="{03FE653C-A63B-4CCF-A958-24CFEFCF92CF}"/>
              </a:ext>
            </a:extLst>
          </p:cNvPr>
          <p:cNvPicPr>
            <a:picLocks noChangeAspect="1"/>
          </p:cNvPicPr>
          <p:nvPr/>
        </p:nvPicPr>
        <p:blipFill>
          <a:blip r:embed="rId5"/>
          <a:stretch>
            <a:fillRect/>
          </a:stretch>
        </p:blipFill>
        <p:spPr>
          <a:xfrm>
            <a:off x="5966758" y="3778089"/>
            <a:ext cx="2180470" cy="999173"/>
          </a:xfrm>
          <a:prstGeom prst="rect">
            <a:avLst/>
          </a:prstGeom>
        </p:spPr>
      </p:pic>
      <p:pic>
        <p:nvPicPr>
          <p:cNvPr id="10" name="Picture 9">
            <a:extLst>
              <a:ext uri="{FF2B5EF4-FFF2-40B4-BE49-F238E27FC236}">
                <a16:creationId xmlns="" xmlns:a16="http://schemas.microsoft.com/office/drawing/2014/main" id="{3B493F0B-DC2E-4761-B5C8-622ECED5E8DB}"/>
              </a:ext>
            </a:extLst>
          </p:cNvPr>
          <p:cNvPicPr>
            <a:picLocks noChangeAspect="1"/>
          </p:cNvPicPr>
          <p:nvPr/>
        </p:nvPicPr>
        <p:blipFill>
          <a:blip r:embed="rId6"/>
          <a:stretch>
            <a:fillRect/>
          </a:stretch>
        </p:blipFill>
        <p:spPr>
          <a:xfrm>
            <a:off x="5933619" y="5029200"/>
            <a:ext cx="2180470" cy="1005984"/>
          </a:xfrm>
          <a:prstGeom prst="rect">
            <a:avLst/>
          </a:prstGeom>
        </p:spPr>
      </p:pic>
      <p:sp>
        <p:nvSpPr>
          <p:cNvPr id="11" name="TextBox 10">
            <a:extLst>
              <a:ext uri="{FF2B5EF4-FFF2-40B4-BE49-F238E27FC236}">
                <a16:creationId xmlns="" xmlns:a16="http://schemas.microsoft.com/office/drawing/2014/main" id="{E0C43A5C-AEA5-4814-B5B9-7A445641B8F1}"/>
              </a:ext>
            </a:extLst>
          </p:cNvPr>
          <p:cNvSpPr txBox="1"/>
          <p:nvPr/>
        </p:nvSpPr>
        <p:spPr>
          <a:xfrm>
            <a:off x="1566862" y="152400"/>
            <a:ext cx="5924352" cy="646331"/>
          </a:xfrm>
          <a:prstGeom prst="rect">
            <a:avLst/>
          </a:prstGeom>
          <a:noFill/>
        </p:spPr>
        <p:txBody>
          <a:bodyPr wrap="square" rtlCol="0">
            <a:spAutoFit/>
          </a:bodyPr>
          <a:lstStyle/>
          <a:p>
            <a:pPr algn="ctr"/>
            <a:r>
              <a:rPr lang="en-US" sz="3600" b="1" dirty="0" smtClean="0">
                <a:solidFill>
                  <a:srgbClr val="595B4D"/>
                </a:solidFill>
              </a:rPr>
              <a:t>   </a:t>
            </a:r>
            <a:r>
              <a:rPr lang="en-US" sz="3600" b="1" dirty="0" smtClean="0"/>
              <a:t>Implementation</a:t>
            </a:r>
            <a:endParaRPr lang="ko-KR" altLang="en-US" sz="3600" b="1" dirty="0">
              <a:latin typeface="+mj-lt"/>
              <a:cs typeface="Arial" panose="020B0604020202020204" pitchFamily="34" charset="0"/>
            </a:endParaRPr>
          </a:p>
        </p:txBody>
      </p:sp>
    </p:spTree>
    <p:extLst>
      <p:ext uri="{BB962C8B-B14F-4D97-AF65-F5344CB8AC3E}">
        <p14:creationId xmlns:p14="http://schemas.microsoft.com/office/powerpoint/2010/main" val="21421955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5856" y="644408"/>
            <a:ext cx="4152398" cy="646331"/>
          </a:xfrm>
          <a:prstGeom prst="rect">
            <a:avLst/>
          </a:prstGeom>
        </p:spPr>
        <p:txBody>
          <a:bodyPr wrap="square">
            <a:spAutoFit/>
          </a:bodyPr>
          <a:lstStyle/>
          <a:p>
            <a:pPr algn="ctr"/>
            <a:r>
              <a:rPr lang="en-GB" sz="3600" b="1" dirty="0"/>
              <a:t>Prototype</a:t>
            </a:r>
            <a:r>
              <a:rPr lang="en-GB" b="1" dirty="0"/>
              <a:t>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10593"/>
            <a:ext cx="2538821" cy="451695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814759"/>
            <a:ext cx="3821615" cy="3824041"/>
          </a:xfrm>
          <a:prstGeom prst="rect">
            <a:avLst/>
          </a:prstGeom>
        </p:spPr>
      </p:pic>
    </p:spTree>
    <p:extLst>
      <p:ext uri="{BB962C8B-B14F-4D97-AF65-F5344CB8AC3E}">
        <p14:creationId xmlns:p14="http://schemas.microsoft.com/office/powerpoint/2010/main" val="274065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76429" y="635478"/>
            <a:ext cx="2467342" cy="646331"/>
          </a:xfrm>
          <a:prstGeom prst="rect">
            <a:avLst/>
          </a:prstGeom>
        </p:spPr>
        <p:txBody>
          <a:bodyPr wrap="none">
            <a:spAutoFit/>
          </a:bodyPr>
          <a:lstStyle/>
          <a:p>
            <a:pPr algn="ctr"/>
            <a:r>
              <a:rPr lang="en-GB" sz="3600" b="1" dirty="0"/>
              <a:t>Prototype </a:t>
            </a:r>
            <a:endParaRPr lang="en-US" dirty="0"/>
          </a:p>
        </p:txBody>
      </p:sp>
      <p:pic>
        <p:nvPicPr>
          <p:cNvPr id="3" name="YouCut_20210706_0201488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7800" y="1438275"/>
            <a:ext cx="6324600" cy="4743450"/>
          </a:xfrm>
          <a:prstGeom prst="rect">
            <a:avLst/>
          </a:prstGeom>
        </p:spPr>
      </p:pic>
    </p:spTree>
    <p:extLst>
      <p:ext uri="{BB962C8B-B14F-4D97-AF65-F5344CB8AC3E}">
        <p14:creationId xmlns:p14="http://schemas.microsoft.com/office/powerpoint/2010/main" val="38069461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1"/>
          <p:cNvSpPr txBox="1">
            <a:spLocks noGrp="1"/>
          </p:cNvSpPr>
          <p:nvPr>
            <p:ph type="title"/>
          </p:nvPr>
        </p:nvSpPr>
        <p:spPr>
          <a:xfrm>
            <a:off x="4114800" y="457200"/>
            <a:ext cx="4572000" cy="5943600"/>
          </a:xfrm>
          <a:prstGeom prst="rect">
            <a:avLst/>
          </a:prstGeom>
          <a:solidFill>
            <a:schemeClr val="bg2"/>
          </a:solidFill>
        </p:spPr>
        <p:txBody>
          <a:bodyPr spcFirstLastPara="1" wrap="square" lIns="91425" tIns="91425" rIns="91425" bIns="91425" anchor="ctr" anchorCtr="0">
            <a:noAutofit/>
          </a:bodyPr>
          <a:lstStyle/>
          <a:p>
            <a:pPr algn="l"/>
            <a:r>
              <a:rPr lang="en-US" altLang="ko-KR" sz="5400" dirty="0" smtClean="0">
                <a:solidFill>
                  <a:schemeClr val="bg1"/>
                </a:solidFill>
              </a:rPr>
              <a:t>  </a:t>
            </a:r>
            <a:r>
              <a:rPr lang="en-US" altLang="ko-KR" sz="6000" dirty="0" smtClean="0">
                <a:solidFill>
                  <a:schemeClr val="tx2">
                    <a:lumMod val="75000"/>
                  </a:schemeClr>
                </a:solidFill>
              </a:rPr>
              <a:t>Thanks</a:t>
            </a:r>
            <a:r>
              <a:rPr lang="en-US" altLang="ko-KR" sz="5400" dirty="0" smtClean="0">
                <a:solidFill>
                  <a:schemeClr val="tx2">
                    <a:lumMod val="75000"/>
                  </a:schemeClr>
                </a:solidFill>
              </a:rPr>
              <a:t> </a:t>
            </a:r>
            <a:r>
              <a:rPr lang="en-US" altLang="ko-KR" sz="5400" dirty="0" smtClean="0">
                <a:solidFill>
                  <a:schemeClr val="bg1"/>
                </a:solidFill>
              </a:rPr>
              <a:t> </a:t>
            </a:r>
            <a:r>
              <a:rPr lang="en-US" altLang="ko-KR" sz="5400" dirty="0">
                <a:solidFill>
                  <a:schemeClr val="bg1"/>
                </a:solidFill>
              </a:rPr>
              <a:t/>
            </a:r>
            <a:br>
              <a:rPr lang="en-US" altLang="ko-KR" sz="5400" dirty="0">
                <a:solidFill>
                  <a:schemeClr val="bg1"/>
                </a:solidFill>
              </a:rPr>
            </a:br>
            <a:endParaRPr dirty="0"/>
          </a:p>
        </p:txBody>
      </p:sp>
      <p:pic>
        <p:nvPicPr>
          <p:cNvPr id="885" name="Google Shape;885;p51"/>
          <p:cNvPicPr preferRelativeResize="0"/>
          <p:nvPr/>
        </p:nvPicPr>
        <p:blipFill rotWithShape="1">
          <a:blip r:embed="rId3">
            <a:alphaModFix/>
          </a:blip>
          <a:srcRect r="50134"/>
          <a:stretch/>
        </p:blipFill>
        <p:spPr>
          <a:xfrm>
            <a:off x="-25300" y="0"/>
            <a:ext cx="3847200" cy="6858000"/>
          </a:xfrm>
          <a:prstGeom prst="rect">
            <a:avLst/>
          </a:prstGeom>
          <a:noFill/>
          <a:ln>
            <a:noFill/>
          </a:ln>
        </p:spPr>
      </p:pic>
      <p:grpSp>
        <p:nvGrpSpPr>
          <p:cNvPr id="9" name="Google Shape;15657;p75"/>
          <p:cNvGrpSpPr/>
          <p:nvPr/>
        </p:nvGrpSpPr>
        <p:grpSpPr>
          <a:xfrm>
            <a:off x="7411093" y="2643751"/>
            <a:ext cx="1047107" cy="868631"/>
            <a:chOff x="5648375" y="3804850"/>
            <a:chExt cx="483125" cy="483125"/>
          </a:xfrm>
        </p:grpSpPr>
        <p:sp>
          <p:nvSpPr>
            <p:cNvPr id="10" name="Google Shape;15658;p75"/>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solidFill>
                <a:schemeClr val="accent5"/>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11" name="Google Shape;15659;p75"/>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solidFill>
                <a:schemeClr val="accent5"/>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12" name="Google Shape;15660;p75"/>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solidFill>
                <a:schemeClr val="accent5"/>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13" name="Google Shape;15661;p75"/>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solidFill>
                <a:schemeClr val="accent5"/>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4003964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357200" cy="763600"/>
          </a:xfrm>
        </p:spPr>
        <p:txBody>
          <a:bodyPr/>
          <a:lstStyle/>
          <a:p>
            <a:r>
              <a:rPr lang="en-US" sz="3200" kern="1200" dirty="0">
                <a:solidFill>
                  <a:schemeClr val="tx1">
                    <a:lumMod val="90000"/>
                    <a:lumOff val="10000"/>
                  </a:schemeClr>
                </a:solidFill>
                <a:ea typeface="Roboto" panose="02000000000000000000" pitchFamily="2" charset="0"/>
              </a:rPr>
              <a:t>Introduction</a:t>
            </a:r>
            <a:r>
              <a:rPr lang="en-GB" sz="3200" dirty="0">
                <a:ea typeface="Roboto" panose="02000000000000000000" pitchFamily="2" charset="0"/>
              </a:rPr>
              <a:t/>
            </a:r>
            <a:br>
              <a:rPr lang="en-GB" sz="3200" dirty="0">
                <a:ea typeface="Roboto" panose="02000000000000000000" pitchFamily="2" charset="0"/>
              </a:rPr>
            </a:br>
            <a:endParaRPr lang="en-US" dirty="0"/>
          </a:p>
        </p:txBody>
      </p:sp>
      <p:sp>
        <p:nvSpPr>
          <p:cNvPr id="4" name="TextBox 5">
            <a:extLst>
              <a:ext uri="{FF2B5EF4-FFF2-40B4-BE49-F238E27FC236}">
                <a16:creationId xmlns="" xmlns:a16="http://schemas.microsoft.com/office/drawing/2014/main" xmlns:lc="http://schemas.openxmlformats.org/drawingml/2006/lockedCanvas" id="{2E1EB5CD-5A41-46E3-8713-853D626A1212}"/>
              </a:ext>
            </a:extLst>
          </p:cNvPr>
          <p:cNvSpPr txBox="1"/>
          <p:nvPr/>
        </p:nvSpPr>
        <p:spPr>
          <a:xfrm>
            <a:off x="304800" y="2057400"/>
            <a:ext cx="5257800" cy="429348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Low" latinLnBrk="0">
              <a:lnSpc>
                <a:spcPct val="150000"/>
              </a:lnSpc>
            </a:pPr>
            <a:r>
              <a:rPr lang="en-US" sz="1400" dirty="0">
                <a:solidFill>
                  <a:schemeClr val="tx2">
                    <a:lumMod val="75000"/>
                  </a:schemeClr>
                </a:solidFill>
                <a:latin typeface="+mj-lt"/>
              </a:rPr>
              <a:t>The Central Agency for Public Mobilization and Statistics (CAPMAS) announced that car accidents in Egypt rose by 17.8 percent in 2019, compared to 2018 [1]. These accidents have many causes such as Distracted, Speeding, alcoholic and Reckless Driving , etc… The common factor for all these reasons is the lose of both optical and auditory effect, so we aim to design a system that can warn the driver optically and Acoustically to gain attention and try not to have a collision with the front vehicle. The system are divided into hardware part that consist of Arduino Uno, Peizo buzzer, led lights, raspberry pi, and Laser Reader and software part which  is a machine learning model that  classify and express the level of danger to make best action to prevent collision with the front vehicle.</a:t>
            </a:r>
            <a:r>
              <a:rPr lang="en-GB" sz="1400" dirty="0">
                <a:solidFill>
                  <a:schemeClr val="tx2">
                    <a:lumMod val="75000"/>
                  </a:schemeClr>
                </a:solidFill>
                <a:latin typeface="+mj-lt"/>
              </a:rPr>
              <a:t>  </a:t>
            </a:r>
          </a:p>
        </p:txBody>
      </p:sp>
      <p:grpSp>
        <p:nvGrpSpPr>
          <p:cNvPr id="6" name="Google Shape;2086;p58"/>
          <p:cNvGrpSpPr/>
          <p:nvPr/>
        </p:nvGrpSpPr>
        <p:grpSpPr>
          <a:xfrm rot="16200000">
            <a:off x="5800174" y="2965036"/>
            <a:ext cx="3320372" cy="2443140"/>
            <a:chOff x="2639775" y="1218873"/>
            <a:chExt cx="5246680" cy="3228954"/>
          </a:xfrm>
        </p:grpSpPr>
        <p:sp>
          <p:nvSpPr>
            <p:cNvPr id="7" name="Google Shape;2087;p58"/>
            <p:cNvSpPr/>
            <p:nvPr/>
          </p:nvSpPr>
          <p:spPr>
            <a:xfrm>
              <a:off x="6526350" y="1996659"/>
              <a:ext cx="372816" cy="56342"/>
            </a:xfrm>
            <a:custGeom>
              <a:avLst/>
              <a:gdLst/>
              <a:ahLst/>
              <a:cxnLst/>
              <a:rect l="l" t="t" r="r" b="b"/>
              <a:pathLst>
                <a:path w="4440" h="671" extrusionOk="0">
                  <a:moveTo>
                    <a:pt x="1" y="0"/>
                  </a:moveTo>
                  <a:lnTo>
                    <a:pt x="1"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2088;p58"/>
            <p:cNvSpPr/>
            <p:nvPr/>
          </p:nvSpPr>
          <p:spPr>
            <a:xfrm>
              <a:off x="6526350" y="3554499"/>
              <a:ext cx="372816" cy="56342"/>
            </a:xfrm>
            <a:custGeom>
              <a:avLst/>
              <a:gdLst/>
              <a:ahLst/>
              <a:cxnLst/>
              <a:rect l="l" t="t" r="r" b="b"/>
              <a:pathLst>
                <a:path w="4440" h="671" extrusionOk="0">
                  <a:moveTo>
                    <a:pt x="1" y="0"/>
                  </a:moveTo>
                  <a:lnTo>
                    <a:pt x="1"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2089;p58"/>
            <p:cNvSpPr/>
            <p:nvPr/>
          </p:nvSpPr>
          <p:spPr>
            <a:xfrm>
              <a:off x="5779129" y="1996659"/>
              <a:ext cx="372816" cy="56342"/>
            </a:xfrm>
            <a:custGeom>
              <a:avLst/>
              <a:gdLst/>
              <a:ahLst/>
              <a:cxnLst/>
              <a:rect l="l" t="t" r="r" b="b"/>
              <a:pathLst>
                <a:path w="4440" h="671" extrusionOk="0">
                  <a:moveTo>
                    <a:pt x="1" y="0"/>
                  </a:moveTo>
                  <a:lnTo>
                    <a:pt x="1" y="670"/>
                  </a:lnTo>
                  <a:lnTo>
                    <a:pt x="4440" y="670"/>
                  </a:lnTo>
                  <a:lnTo>
                    <a:pt x="4440"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2090;p58"/>
            <p:cNvSpPr/>
            <p:nvPr/>
          </p:nvSpPr>
          <p:spPr>
            <a:xfrm>
              <a:off x="5779129" y="3554499"/>
              <a:ext cx="372816" cy="56342"/>
            </a:xfrm>
            <a:custGeom>
              <a:avLst/>
              <a:gdLst/>
              <a:ahLst/>
              <a:cxnLst/>
              <a:rect l="l" t="t" r="r" b="b"/>
              <a:pathLst>
                <a:path w="4440" h="671" extrusionOk="0">
                  <a:moveTo>
                    <a:pt x="1" y="0"/>
                  </a:moveTo>
                  <a:lnTo>
                    <a:pt x="1" y="670"/>
                  </a:lnTo>
                  <a:lnTo>
                    <a:pt x="4440" y="670"/>
                  </a:lnTo>
                  <a:lnTo>
                    <a:pt x="4440"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2091;p58"/>
            <p:cNvSpPr/>
            <p:nvPr/>
          </p:nvSpPr>
          <p:spPr>
            <a:xfrm>
              <a:off x="5032327" y="1996659"/>
              <a:ext cx="372396" cy="56342"/>
            </a:xfrm>
            <a:custGeom>
              <a:avLst/>
              <a:gdLst/>
              <a:ahLst/>
              <a:cxnLst/>
              <a:rect l="l" t="t" r="r" b="b"/>
              <a:pathLst>
                <a:path w="4435" h="671" extrusionOk="0">
                  <a:moveTo>
                    <a:pt x="1" y="0"/>
                  </a:moveTo>
                  <a:lnTo>
                    <a:pt x="1" y="670"/>
                  </a:lnTo>
                  <a:lnTo>
                    <a:pt x="4435" y="670"/>
                  </a:lnTo>
                  <a:lnTo>
                    <a:pt x="4435"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2092;p58"/>
            <p:cNvSpPr/>
            <p:nvPr/>
          </p:nvSpPr>
          <p:spPr>
            <a:xfrm>
              <a:off x="5032327" y="3554499"/>
              <a:ext cx="372396" cy="56342"/>
            </a:xfrm>
            <a:custGeom>
              <a:avLst/>
              <a:gdLst/>
              <a:ahLst/>
              <a:cxnLst/>
              <a:rect l="l" t="t" r="r" b="b"/>
              <a:pathLst>
                <a:path w="4435" h="671" extrusionOk="0">
                  <a:moveTo>
                    <a:pt x="1" y="0"/>
                  </a:moveTo>
                  <a:lnTo>
                    <a:pt x="1" y="670"/>
                  </a:lnTo>
                  <a:lnTo>
                    <a:pt x="4435" y="670"/>
                  </a:lnTo>
                  <a:lnTo>
                    <a:pt x="4435"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2093;p58"/>
            <p:cNvSpPr/>
            <p:nvPr/>
          </p:nvSpPr>
          <p:spPr>
            <a:xfrm>
              <a:off x="4285106" y="1996659"/>
              <a:ext cx="372816" cy="56342"/>
            </a:xfrm>
            <a:custGeom>
              <a:avLst/>
              <a:gdLst/>
              <a:ahLst/>
              <a:cxnLst/>
              <a:rect l="l" t="t" r="r" b="b"/>
              <a:pathLst>
                <a:path w="4440" h="671" extrusionOk="0">
                  <a:moveTo>
                    <a:pt x="1" y="0"/>
                  </a:moveTo>
                  <a:lnTo>
                    <a:pt x="1"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2094;p58"/>
            <p:cNvSpPr/>
            <p:nvPr/>
          </p:nvSpPr>
          <p:spPr>
            <a:xfrm>
              <a:off x="4285106" y="3554499"/>
              <a:ext cx="372816" cy="56342"/>
            </a:xfrm>
            <a:custGeom>
              <a:avLst/>
              <a:gdLst/>
              <a:ahLst/>
              <a:cxnLst/>
              <a:rect l="l" t="t" r="r" b="b"/>
              <a:pathLst>
                <a:path w="4440" h="671" extrusionOk="0">
                  <a:moveTo>
                    <a:pt x="1" y="0"/>
                  </a:moveTo>
                  <a:lnTo>
                    <a:pt x="1"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2095;p58"/>
            <p:cNvSpPr/>
            <p:nvPr/>
          </p:nvSpPr>
          <p:spPr>
            <a:xfrm>
              <a:off x="3537968" y="1996659"/>
              <a:ext cx="372732" cy="56342"/>
            </a:xfrm>
            <a:custGeom>
              <a:avLst/>
              <a:gdLst/>
              <a:ahLst/>
              <a:cxnLst/>
              <a:rect l="l" t="t" r="r" b="b"/>
              <a:pathLst>
                <a:path w="4439" h="671" extrusionOk="0">
                  <a:moveTo>
                    <a:pt x="0" y="0"/>
                  </a:moveTo>
                  <a:lnTo>
                    <a:pt x="0"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2096;p58"/>
            <p:cNvSpPr/>
            <p:nvPr/>
          </p:nvSpPr>
          <p:spPr>
            <a:xfrm>
              <a:off x="3537968" y="3554499"/>
              <a:ext cx="372732" cy="56342"/>
            </a:xfrm>
            <a:custGeom>
              <a:avLst/>
              <a:gdLst/>
              <a:ahLst/>
              <a:cxnLst/>
              <a:rect l="l" t="t" r="r" b="b"/>
              <a:pathLst>
                <a:path w="4439" h="671" extrusionOk="0">
                  <a:moveTo>
                    <a:pt x="0" y="0"/>
                  </a:moveTo>
                  <a:lnTo>
                    <a:pt x="0"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2097;p58"/>
            <p:cNvSpPr/>
            <p:nvPr/>
          </p:nvSpPr>
          <p:spPr>
            <a:xfrm>
              <a:off x="2639775" y="3819414"/>
              <a:ext cx="1254810" cy="602047"/>
            </a:xfrm>
            <a:custGeom>
              <a:avLst/>
              <a:gdLst/>
              <a:ahLst/>
              <a:cxnLst/>
              <a:rect l="l" t="t" r="r" b="b"/>
              <a:pathLst>
                <a:path w="14944" h="7170" extrusionOk="0">
                  <a:moveTo>
                    <a:pt x="9064" y="0"/>
                  </a:moveTo>
                  <a:lnTo>
                    <a:pt x="9064" y="782"/>
                  </a:lnTo>
                  <a:lnTo>
                    <a:pt x="1780" y="782"/>
                  </a:lnTo>
                  <a:cubicBezTo>
                    <a:pt x="1416" y="782"/>
                    <a:pt x="1084" y="897"/>
                    <a:pt x="813" y="1102"/>
                  </a:cubicBezTo>
                  <a:cubicBezTo>
                    <a:pt x="617" y="1243"/>
                    <a:pt x="457" y="1430"/>
                    <a:pt x="342" y="1647"/>
                  </a:cubicBezTo>
                  <a:cubicBezTo>
                    <a:pt x="249" y="1821"/>
                    <a:pt x="187" y="2011"/>
                    <a:pt x="164" y="2216"/>
                  </a:cubicBezTo>
                  <a:cubicBezTo>
                    <a:pt x="164" y="2216"/>
                    <a:pt x="0" y="3028"/>
                    <a:pt x="0" y="3587"/>
                  </a:cubicBezTo>
                  <a:cubicBezTo>
                    <a:pt x="0" y="4146"/>
                    <a:pt x="164" y="4959"/>
                    <a:pt x="164" y="4959"/>
                  </a:cubicBezTo>
                  <a:cubicBezTo>
                    <a:pt x="262" y="5775"/>
                    <a:pt x="955" y="6387"/>
                    <a:pt x="1780" y="6387"/>
                  </a:cubicBezTo>
                  <a:lnTo>
                    <a:pt x="9064" y="6387"/>
                  </a:lnTo>
                  <a:lnTo>
                    <a:pt x="9064" y="7169"/>
                  </a:lnTo>
                  <a:cubicBezTo>
                    <a:pt x="9450" y="7169"/>
                    <a:pt x="9761" y="6858"/>
                    <a:pt x="9761" y="6471"/>
                  </a:cubicBezTo>
                  <a:lnTo>
                    <a:pt x="9761" y="6387"/>
                  </a:lnTo>
                  <a:lnTo>
                    <a:pt x="12996" y="6387"/>
                  </a:lnTo>
                  <a:cubicBezTo>
                    <a:pt x="13684" y="6387"/>
                    <a:pt x="14310" y="5988"/>
                    <a:pt x="14598" y="5367"/>
                  </a:cubicBezTo>
                  <a:cubicBezTo>
                    <a:pt x="14807" y="4910"/>
                    <a:pt x="14923" y="4386"/>
                    <a:pt x="14940" y="3787"/>
                  </a:cubicBezTo>
                  <a:cubicBezTo>
                    <a:pt x="14944" y="3720"/>
                    <a:pt x="14944" y="3654"/>
                    <a:pt x="14944" y="3587"/>
                  </a:cubicBezTo>
                  <a:cubicBezTo>
                    <a:pt x="14944" y="3503"/>
                    <a:pt x="14944" y="3418"/>
                    <a:pt x="14940" y="3334"/>
                  </a:cubicBezTo>
                  <a:cubicBezTo>
                    <a:pt x="14917" y="2757"/>
                    <a:pt x="14802" y="2251"/>
                    <a:pt x="14598" y="1807"/>
                  </a:cubicBezTo>
                  <a:cubicBezTo>
                    <a:pt x="14438" y="1456"/>
                    <a:pt x="14167" y="1172"/>
                    <a:pt x="13844" y="995"/>
                  </a:cubicBezTo>
                  <a:cubicBezTo>
                    <a:pt x="13698" y="919"/>
                    <a:pt x="13542" y="858"/>
                    <a:pt x="13378" y="821"/>
                  </a:cubicBezTo>
                  <a:cubicBezTo>
                    <a:pt x="13293" y="804"/>
                    <a:pt x="13209" y="791"/>
                    <a:pt x="13125" y="786"/>
                  </a:cubicBezTo>
                  <a:cubicBezTo>
                    <a:pt x="13085" y="782"/>
                    <a:pt x="13040" y="782"/>
                    <a:pt x="12996" y="782"/>
                  </a:cubicBezTo>
                  <a:lnTo>
                    <a:pt x="9761" y="782"/>
                  </a:lnTo>
                  <a:lnTo>
                    <a:pt x="9761" y="698"/>
                  </a:lnTo>
                  <a:cubicBezTo>
                    <a:pt x="9761" y="311"/>
                    <a:pt x="9450" y="0"/>
                    <a:pt x="9064" y="0"/>
                  </a:cubicBezTo>
                  <a:close/>
                </a:path>
              </a:pathLst>
            </a:custGeom>
            <a:solidFill>
              <a:srgbClr val="2235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2098;p58"/>
            <p:cNvSpPr/>
            <p:nvPr/>
          </p:nvSpPr>
          <p:spPr>
            <a:xfrm>
              <a:off x="2675544" y="3854429"/>
              <a:ext cx="1255314" cy="470806"/>
            </a:xfrm>
            <a:custGeom>
              <a:avLst/>
              <a:gdLst/>
              <a:ahLst/>
              <a:cxnLst/>
              <a:rect l="l" t="t" r="r" b="b"/>
              <a:pathLst>
                <a:path w="14950" h="5607" extrusionOk="0">
                  <a:moveTo>
                    <a:pt x="1780" y="1"/>
                  </a:moveTo>
                  <a:cubicBezTo>
                    <a:pt x="955" y="1"/>
                    <a:pt x="262" y="613"/>
                    <a:pt x="164" y="1430"/>
                  </a:cubicBezTo>
                  <a:cubicBezTo>
                    <a:pt x="164" y="1430"/>
                    <a:pt x="0" y="2242"/>
                    <a:pt x="0" y="2801"/>
                  </a:cubicBezTo>
                  <a:cubicBezTo>
                    <a:pt x="0" y="3360"/>
                    <a:pt x="164" y="4173"/>
                    <a:pt x="164" y="4173"/>
                  </a:cubicBezTo>
                  <a:cubicBezTo>
                    <a:pt x="262" y="4989"/>
                    <a:pt x="955" y="5607"/>
                    <a:pt x="1780" y="5607"/>
                  </a:cubicBezTo>
                  <a:lnTo>
                    <a:pt x="12996" y="5607"/>
                  </a:lnTo>
                  <a:cubicBezTo>
                    <a:pt x="13684" y="5607"/>
                    <a:pt x="14315" y="5207"/>
                    <a:pt x="14598" y="4581"/>
                  </a:cubicBezTo>
                  <a:cubicBezTo>
                    <a:pt x="14829" y="4075"/>
                    <a:pt x="14949" y="3485"/>
                    <a:pt x="14944" y="2801"/>
                  </a:cubicBezTo>
                  <a:cubicBezTo>
                    <a:pt x="14949" y="2123"/>
                    <a:pt x="14829" y="1527"/>
                    <a:pt x="14598" y="1027"/>
                  </a:cubicBezTo>
                  <a:cubicBezTo>
                    <a:pt x="14315" y="400"/>
                    <a:pt x="13684" y="1"/>
                    <a:pt x="12996" y="1"/>
                  </a:cubicBez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2099;p58"/>
            <p:cNvSpPr/>
            <p:nvPr/>
          </p:nvSpPr>
          <p:spPr>
            <a:xfrm>
              <a:off x="3544266" y="3910351"/>
              <a:ext cx="310932" cy="359045"/>
            </a:xfrm>
            <a:custGeom>
              <a:avLst/>
              <a:gdLst/>
              <a:ahLst/>
              <a:cxnLst/>
              <a:rect l="l" t="t" r="r" b="b"/>
              <a:pathLst>
                <a:path w="3703" h="4276" extrusionOk="0">
                  <a:moveTo>
                    <a:pt x="1" y="0"/>
                  </a:moveTo>
                  <a:lnTo>
                    <a:pt x="1" y="19"/>
                  </a:lnTo>
                  <a:lnTo>
                    <a:pt x="2215" y="19"/>
                  </a:lnTo>
                  <a:cubicBezTo>
                    <a:pt x="2734" y="19"/>
                    <a:pt x="3205" y="316"/>
                    <a:pt x="3422" y="791"/>
                  </a:cubicBezTo>
                  <a:cubicBezTo>
                    <a:pt x="3596" y="1172"/>
                    <a:pt x="3684" y="1621"/>
                    <a:pt x="3684" y="2131"/>
                  </a:cubicBezTo>
                  <a:lnTo>
                    <a:pt x="3684" y="2135"/>
                  </a:lnTo>
                  <a:lnTo>
                    <a:pt x="3684" y="2145"/>
                  </a:lnTo>
                  <a:cubicBezTo>
                    <a:pt x="3684" y="2655"/>
                    <a:pt x="3596" y="3103"/>
                    <a:pt x="3422" y="3485"/>
                  </a:cubicBezTo>
                  <a:cubicBezTo>
                    <a:pt x="3205" y="3956"/>
                    <a:pt x="2734" y="4257"/>
                    <a:pt x="2215" y="4257"/>
                  </a:cubicBezTo>
                  <a:lnTo>
                    <a:pt x="1" y="4257"/>
                  </a:lnTo>
                  <a:lnTo>
                    <a:pt x="1" y="4275"/>
                  </a:lnTo>
                  <a:lnTo>
                    <a:pt x="2215" y="4275"/>
                  </a:lnTo>
                  <a:cubicBezTo>
                    <a:pt x="2739" y="4275"/>
                    <a:pt x="3219" y="3968"/>
                    <a:pt x="3436" y="3493"/>
                  </a:cubicBezTo>
                  <a:cubicBezTo>
                    <a:pt x="3613" y="3108"/>
                    <a:pt x="3702" y="2659"/>
                    <a:pt x="3702" y="2145"/>
                  </a:cubicBezTo>
                  <a:lnTo>
                    <a:pt x="3702" y="2135"/>
                  </a:lnTo>
                  <a:lnTo>
                    <a:pt x="3702" y="2131"/>
                  </a:lnTo>
                  <a:cubicBezTo>
                    <a:pt x="3702" y="1616"/>
                    <a:pt x="3613" y="1168"/>
                    <a:pt x="3436" y="781"/>
                  </a:cubicBezTo>
                  <a:cubicBezTo>
                    <a:pt x="3219" y="302"/>
                    <a:pt x="2739" y="0"/>
                    <a:pt x="2215" y="0"/>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2100;p58"/>
            <p:cNvSpPr/>
            <p:nvPr/>
          </p:nvSpPr>
          <p:spPr>
            <a:xfrm>
              <a:off x="2689315" y="3854429"/>
              <a:ext cx="1241543" cy="252406"/>
            </a:xfrm>
            <a:custGeom>
              <a:avLst/>
              <a:gdLst/>
              <a:ahLst/>
              <a:cxnLst/>
              <a:rect l="l" t="t" r="r" b="b"/>
              <a:pathLst>
                <a:path w="14786" h="3006" extrusionOk="0">
                  <a:moveTo>
                    <a:pt x="1616" y="1"/>
                  </a:moveTo>
                  <a:cubicBezTo>
                    <a:pt x="791" y="1"/>
                    <a:pt x="98" y="613"/>
                    <a:pt x="0" y="1430"/>
                  </a:cubicBezTo>
                  <a:cubicBezTo>
                    <a:pt x="0" y="1430"/>
                    <a:pt x="586" y="404"/>
                    <a:pt x="1616" y="404"/>
                  </a:cubicBezTo>
                  <a:lnTo>
                    <a:pt x="12832" y="404"/>
                  </a:lnTo>
                  <a:cubicBezTo>
                    <a:pt x="13520" y="404"/>
                    <a:pt x="14151" y="804"/>
                    <a:pt x="14434" y="1430"/>
                  </a:cubicBezTo>
                  <a:cubicBezTo>
                    <a:pt x="14643" y="1883"/>
                    <a:pt x="14759" y="2411"/>
                    <a:pt x="14776" y="3006"/>
                  </a:cubicBezTo>
                  <a:cubicBezTo>
                    <a:pt x="14780" y="2939"/>
                    <a:pt x="14780" y="2873"/>
                    <a:pt x="14780" y="2801"/>
                  </a:cubicBezTo>
                  <a:cubicBezTo>
                    <a:pt x="14785" y="2123"/>
                    <a:pt x="14665" y="1527"/>
                    <a:pt x="14434" y="1027"/>
                  </a:cubicBezTo>
                  <a:cubicBezTo>
                    <a:pt x="14151" y="400"/>
                    <a:pt x="13520" y="1"/>
                    <a:pt x="12832" y="1"/>
                  </a:cubicBezTo>
                  <a:close/>
                </a:path>
              </a:pathLst>
            </a:custGeom>
            <a:solidFill>
              <a:srgbClr val="4080B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2101;p58"/>
            <p:cNvSpPr/>
            <p:nvPr/>
          </p:nvSpPr>
          <p:spPr>
            <a:xfrm>
              <a:off x="3436620" y="3788850"/>
              <a:ext cx="58525" cy="82036"/>
            </a:xfrm>
            <a:custGeom>
              <a:avLst/>
              <a:gdLst/>
              <a:ahLst/>
              <a:cxnLst/>
              <a:rect l="l" t="t" r="r" b="b"/>
              <a:pathLst>
                <a:path w="697" h="977" extrusionOk="0">
                  <a:moveTo>
                    <a:pt x="0" y="1"/>
                  </a:moveTo>
                  <a:lnTo>
                    <a:pt x="0" y="977"/>
                  </a:lnTo>
                  <a:lnTo>
                    <a:pt x="697" y="977"/>
                  </a:lnTo>
                  <a:lnTo>
                    <a:pt x="697" y="698"/>
                  </a:lnTo>
                  <a:cubicBezTo>
                    <a:pt x="697" y="311"/>
                    <a:pt x="386" y="1"/>
                    <a:pt x="0" y="1"/>
                  </a:cubicBezTo>
                  <a:close/>
                </a:path>
              </a:pathLst>
            </a:custGeom>
            <a:solidFill>
              <a:srgbClr val="4080B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2102;p58"/>
            <p:cNvSpPr/>
            <p:nvPr/>
          </p:nvSpPr>
          <p:spPr>
            <a:xfrm>
              <a:off x="2950536" y="3882810"/>
              <a:ext cx="483905" cy="46266"/>
            </a:xfrm>
            <a:custGeom>
              <a:avLst/>
              <a:gdLst/>
              <a:ahLst/>
              <a:cxnLst/>
              <a:rect l="l" t="t" r="r" b="b"/>
              <a:pathLst>
                <a:path w="5763" h="551" extrusionOk="0">
                  <a:moveTo>
                    <a:pt x="3174" y="0"/>
                  </a:moveTo>
                  <a:cubicBezTo>
                    <a:pt x="1422" y="0"/>
                    <a:pt x="1" y="124"/>
                    <a:pt x="1" y="275"/>
                  </a:cubicBezTo>
                  <a:cubicBezTo>
                    <a:pt x="1" y="426"/>
                    <a:pt x="1422" y="550"/>
                    <a:pt x="3174" y="550"/>
                  </a:cubicBezTo>
                  <a:cubicBezTo>
                    <a:pt x="4927" y="550"/>
                    <a:pt x="5763" y="426"/>
                    <a:pt x="5763" y="275"/>
                  </a:cubicBezTo>
                  <a:cubicBezTo>
                    <a:pt x="5763" y="124"/>
                    <a:pt x="4927" y="0"/>
                    <a:pt x="3174"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2103;p58"/>
            <p:cNvSpPr/>
            <p:nvPr/>
          </p:nvSpPr>
          <p:spPr>
            <a:xfrm>
              <a:off x="3765267" y="3878695"/>
              <a:ext cx="121585" cy="83716"/>
            </a:xfrm>
            <a:custGeom>
              <a:avLst/>
              <a:gdLst/>
              <a:ahLst/>
              <a:cxnLst/>
              <a:rect l="l" t="t" r="r" b="b"/>
              <a:pathLst>
                <a:path w="1448" h="997" extrusionOk="0">
                  <a:moveTo>
                    <a:pt x="176" y="0"/>
                  </a:moveTo>
                  <a:cubicBezTo>
                    <a:pt x="139" y="0"/>
                    <a:pt x="103" y="2"/>
                    <a:pt x="67" y="5"/>
                  </a:cubicBezTo>
                  <a:cubicBezTo>
                    <a:pt x="9" y="13"/>
                    <a:pt x="1" y="89"/>
                    <a:pt x="58" y="107"/>
                  </a:cubicBezTo>
                  <a:cubicBezTo>
                    <a:pt x="364" y="191"/>
                    <a:pt x="675" y="351"/>
                    <a:pt x="964" y="586"/>
                  </a:cubicBezTo>
                  <a:cubicBezTo>
                    <a:pt x="1110" y="706"/>
                    <a:pt x="1239" y="839"/>
                    <a:pt x="1349" y="977"/>
                  </a:cubicBezTo>
                  <a:cubicBezTo>
                    <a:pt x="1361" y="991"/>
                    <a:pt x="1375" y="997"/>
                    <a:pt x="1389" y="997"/>
                  </a:cubicBezTo>
                  <a:cubicBezTo>
                    <a:pt x="1419" y="997"/>
                    <a:pt x="1448" y="969"/>
                    <a:pt x="1439" y="932"/>
                  </a:cubicBezTo>
                  <a:cubicBezTo>
                    <a:pt x="1363" y="693"/>
                    <a:pt x="1220" y="471"/>
                    <a:pt x="1017" y="298"/>
                  </a:cubicBezTo>
                  <a:cubicBezTo>
                    <a:pt x="768" y="97"/>
                    <a:pt x="469" y="0"/>
                    <a:pt x="17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2104;p58"/>
            <p:cNvSpPr/>
            <p:nvPr/>
          </p:nvSpPr>
          <p:spPr>
            <a:xfrm>
              <a:off x="3765267" y="3878779"/>
              <a:ext cx="51892" cy="22335"/>
            </a:xfrm>
            <a:custGeom>
              <a:avLst/>
              <a:gdLst/>
              <a:ahLst/>
              <a:cxnLst/>
              <a:rect l="l" t="t" r="r" b="b"/>
              <a:pathLst>
                <a:path w="618" h="266" extrusionOk="0">
                  <a:moveTo>
                    <a:pt x="170" y="0"/>
                  </a:moveTo>
                  <a:cubicBezTo>
                    <a:pt x="135" y="0"/>
                    <a:pt x="101" y="1"/>
                    <a:pt x="67" y="4"/>
                  </a:cubicBezTo>
                  <a:cubicBezTo>
                    <a:pt x="9" y="12"/>
                    <a:pt x="1" y="88"/>
                    <a:pt x="58" y="106"/>
                  </a:cubicBezTo>
                  <a:cubicBezTo>
                    <a:pt x="196" y="141"/>
                    <a:pt x="337" y="199"/>
                    <a:pt x="475" y="266"/>
                  </a:cubicBezTo>
                  <a:cubicBezTo>
                    <a:pt x="520" y="204"/>
                    <a:pt x="569" y="137"/>
                    <a:pt x="618" y="75"/>
                  </a:cubicBezTo>
                  <a:cubicBezTo>
                    <a:pt x="472" y="24"/>
                    <a:pt x="321" y="0"/>
                    <a:pt x="170" y="0"/>
                  </a:cubicBezTo>
                  <a:close/>
                </a:path>
              </a:pathLst>
            </a:custGeom>
            <a:solidFill>
              <a:srgbClr val="DC99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2105;p58"/>
            <p:cNvSpPr/>
            <p:nvPr/>
          </p:nvSpPr>
          <p:spPr>
            <a:xfrm>
              <a:off x="3193536" y="3882810"/>
              <a:ext cx="41480" cy="61884"/>
            </a:xfrm>
            <a:custGeom>
              <a:avLst/>
              <a:gdLst/>
              <a:ahLst/>
              <a:cxnLst/>
              <a:rect l="l" t="t" r="r" b="b"/>
              <a:pathLst>
                <a:path w="494" h="737" extrusionOk="0">
                  <a:moveTo>
                    <a:pt x="1" y="0"/>
                  </a:moveTo>
                  <a:lnTo>
                    <a:pt x="1" y="736"/>
                  </a:lnTo>
                  <a:lnTo>
                    <a:pt x="493" y="736"/>
                  </a:lnTo>
                  <a:lnTo>
                    <a:pt x="493" y="0"/>
                  </a:ln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2106;p58"/>
            <p:cNvSpPr/>
            <p:nvPr/>
          </p:nvSpPr>
          <p:spPr>
            <a:xfrm>
              <a:off x="3012420" y="3870802"/>
              <a:ext cx="10580" cy="73891"/>
            </a:xfrm>
            <a:custGeom>
              <a:avLst/>
              <a:gdLst/>
              <a:ahLst/>
              <a:cxnLst/>
              <a:rect l="l" t="t" r="r" b="b"/>
              <a:pathLst>
                <a:path w="126" h="880" extrusionOk="0">
                  <a:moveTo>
                    <a:pt x="1" y="1"/>
                  </a:moveTo>
                  <a:lnTo>
                    <a:pt x="1" y="879"/>
                  </a:lnTo>
                  <a:lnTo>
                    <a:pt x="126" y="879"/>
                  </a:lnTo>
                  <a:lnTo>
                    <a:pt x="126" y="1"/>
                  </a:ln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2107;p58"/>
            <p:cNvSpPr/>
            <p:nvPr/>
          </p:nvSpPr>
          <p:spPr>
            <a:xfrm>
              <a:off x="3436620" y="4308690"/>
              <a:ext cx="58525" cy="82120"/>
            </a:xfrm>
            <a:custGeom>
              <a:avLst/>
              <a:gdLst/>
              <a:ahLst/>
              <a:cxnLst/>
              <a:rect l="l" t="t" r="r" b="b"/>
              <a:pathLst>
                <a:path w="697" h="978" extrusionOk="0">
                  <a:moveTo>
                    <a:pt x="0" y="1"/>
                  </a:moveTo>
                  <a:lnTo>
                    <a:pt x="0" y="978"/>
                  </a:lnTo>
                  <a:cubicBezTo>
                    <a:pt x="386" y="978"/>
                    <a:pt x="697" y="667"/>
                    <a:pt x="697" y="281"/>
                  </a:cubicBezTo>
                  <a:lnTo>
                    <a:pt x="697" y="1"/>
                  </a:ln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2108;p58"/>
            <p:cNvSpPr/>
            <p:nvPr/>
          </p:nvSpPr>
          <p:spPr>
            <a:xfrm>
              <a:off x="3214024" y="3971898"/>
              <a:ext cx="117890" cy="235613"/>
            </a:xfrm>
            <a:custGeom>
              <a:avLst/>
              <a:gdLst/>
              <a:ahLst/>
              <a:cxnLst/>
              <a:rect l="l" t="t" r="r" b="b"/>
              <a:pathLst>
                <a:path w="1404" h="2806" extrusionOk="0">
                  <a:moveTo>
                    <a:pt x="374" y="0"/>
                  </a:moveTo>
                  <a:cubicBezTo>
                    <a:pt x="169" y="0"/>
                    <a:pt x="1" y="169"/>
                    <a:pt x="1" y="373"/>
                  </a:cubicBezTo>
                  <a:lnTo>
                    <a:pt x="1" y="1402"/>
                  </a:lnTo>
                  <a:lnTo>
                    <a:pt x="1" y="2432"/>
                  </a:lnTo>
                  <a:cubicBezTo>
                    <a:pt x="1" y="2641"/>
                    <a:pt x="169" y="2805"/>
                    <a:pt x="374" y="2805"/>
                  </a:cubicBezTo>
                  <a:lnTo>
                    <a:pt x="1031" y="2805"/>
                  </a:lnTo>
                  <a:cubicBezTo>
                    <a:pt x="1234" y="2805"/>
                    <a:pt x="1404" y="2641"/>
                    <a:pt x="1404" y="2432"/>
                  </a:cubicBezTo>
                  <a:lnTo>
                    <a:pt x="1404" y="1402"/>
                  </a:lnTo>
                  <a:lnTo>
                    <a:pt x="1404" y="373"/>
                  </a:lnTo>
                  <a:cubicBezTo>
                    <a:pt x="1404" y="169"/>
                    <a:pt x="1234" y="0"/>
                    <a:pt x="1031"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2109;p58"/>
            <p:cNvSpPr/>
            <p:nvPr/>
          </p:nvSpPr>
          <p:spPr>
            <a:xfrm>
              <a:off x="3387752" y="3908755"/>
              <a:ext cx="221422" cy="361984"/>
            </a:xfrm>
            <a:custGeom>
              <a:avLst/>
              <a:gdLst/>
              <a:ahLst/>
              <a:cxnLst/>
              <a:rect l="l" t="t" r="r" b="b"/>
              <a:pathLst>
                <a:path w="2637" h="4311" extrusionOk="0">
                  <a:moveTo>
                    <a:pt x="1857" y="1"/>
                  </a:moveTo>
                  <a:cubicBezTo>
                    <a:pt x="1828" y="1"/>
                    <a:pt x="1799" y="4"/>
                    <a:pt x="1771" y="11"/>
                  </a:cubicBezTo>
                  <a:lnTo>
                    <a:pt x="249" y="357"/>
                  </a:lnTo>
                  <a:cubicBezTo>
                    <a:pt x="97" y="392"/>
                    <a:pt x="1" y="530"/>
                    <a:pt x="9" y="681"/>
                  </a:cubicBezTo>
                  <a:lnTo>
                    <a:pt x="80" y="1560"/>
                  </a:lnTo>
                  <a:cubicBezTo>
                    <a:pt x="116" y="1955"/>
                    <a:pt x="116" y="2354"/>
                    <a:pt x="80" y="2754"/>
                  </a:cubicBezTo>
                  <a:lnTo>
                    <a:pt x="9" y="3633"/>
                  </a:lnTo>
                  <a:cubicBezTo>
                    <a:pt x="1" y="3783"/>
                    <a:pt x="97" y="3921"/>
                    <a:pt x="249" y="3952"/>
                  </a:cubicBezTo>
                  <a:lnTo>
                    <a:pt x="1771" y="4303"/>
                  </a:lnTo>
                  <a:cubicBezTo>
                    <a:pt x="1797" y="4308"/>
                    <a:pt x="1824" y="4311"/>
                    <a:pt x="1851" y="4311"/>
                  </a:cubicBezTo>
                  <a:cubicBezTo>
                    <a:pt x="1993" y="4311"/>
                    <a:pt x="2130" y="4233"/>
                    <a:pt x="2197" y="4098"/>
                  </a:cubicBezTo>
                  <a:cubicBezTo>
                    <a:pt x="2375" y="3756"/>
                    <a:pt x="2637" y="3090"/>
                    <a:pt x="2637" y="2154"/>
                  </a:cubicBezTo>
                  <a:cubicBezTo>
                    <a:pt x="2637" y="1222"/>
                    <a:pt x="2375" y="556"/>
                    <a:pt x="2197" y="210"/>
                  </a:cubicBezTo>
                  <a:cubicBezTo>
                    <a:pt x="2131" y="81"/>
                    <a:pt x="1997" y="1"/>
                    <a:pt x="1857" y="1"/>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2110;p58"/>
            <p:cNvSpPr/>
            <p:nvPr/>
          </p:nvSpPr>
          <p:spPr>
            <a:xfrm>
              <a:off x="3508496" y="3908755"/>
              <a:ext cx="100677" cy="361984"/>
            </a:xfrm>
            <a:custGeom>
              <a:avLst/>
              <a:gdLst/>
              <a:ahLst/>
              <a:cxnLst/>
              <a:rect l="l" t="t" r="r" b="b"/>
              <a:pathLst>
                <a:path w="1199" h="4311" extrusionOk="0">
                  <a:moveTo>
                    <a:pt x="419" y="1"/>
                  </a:moveTo>
                  <a:cubicBezTo>
                    <a:pt x="390" y="1"/>
                    <a:pt x="361" y="4"/>
                    <a:pt x="333" y="11"/>
                  </a:cubicBezTo>
                  <a:lnTo>
                    <a:pt x="271" y="24"/>
                  </a:lnTo>
                  <a:cubicBezTo>
                    <a:pt x="1" y="1445"/>
                    <a:pt x="1" y="2865"/>
                    <a:pt x="271" y="4289"/>
                  </a:cubicBezTo>
                  <a:lnTo>
                    <a:pt x="333" y="4303"/>
                  </a:lnTo>
                  <a:cubicBezTo>
                    <a:pt x="359" y="4308"/>
                    <a:pt x="386" y="4311"/>
                    <a:pt x="413" y="4311"/>
                  </a:cubicBezTo>
                  <a:cubicBezTo>
                    <a:pt x="555" y="4311"/>
                    <a:pt x="692" y="4233"/>
                    <a:pt x="759" y="4098"/>
                  </a:cubicBezTo>
                  <a:cubicBezTo>
                    <a:pt x="937" y="3756"/>
                    <a:pt x="1199" y="3090"/>
                    <a:pt x="1199" y="2154"/>
                  </a:cubicBezTo>
                  <a:cubicBezTo>
                    <a:pt x="1199" y="1222"/>
                    <a:pt x="937" y="556"/>
                    <a:pt x="759" y="210"/>
                  </a:cubicBezTo>
                  <a:cubicBezTo>
                    <a:pt x="693" y="81"/>
                    <a:pt x="559" y="1"/>
                    <a:pt x="419" y="1"/>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2111;p58"/>
            <p:cNvSpPr/>
            <p:nvPr/>
          </p:nvSpPr>
          <p:spPr>
            <a:xfrm>
              <a:off x="2813838" y="3931007"/>
              <a:ext cx="176332" cy="317649"/>
            </a:xfrm>
            <a:custGeom>
              <a:avLst/>
              <a:gdLst/>
              <a:ahLst/>
              <a:cxnLst/>
              <a:rect l="l" t="t" r="r" b="b"/>
              <a:pathLst>
                <a:path w="2100" h="3783" extrusionOk="0">
                  <a:moveTo>
                    <a:pt x="677" y="1"/>
                  </a:moveTo>
                  <a:cubicBezTo>
                    <a:pt x="531" y="1"/>
                    <a:pt x="395" y="90"/>
                    <a:pt x="338" y="225"/>
                  </a:cubicBezTo>
                  <a:cubicBezTo>
                    <a:pt x="205" y="549"/>
                    <a:pt x="0" y="1148"/>
                    <a:pt x="0" y="1889"/>
                  </a:cubicBezTo>
                  <a:cubicBezTo>
                    <a:pt x="0" y="2635"/>
                    <a:pt x="205" y="3235"/>
                    <a:pt x="338" y="3554"/>
                  </a:cubicBezTo>
                  <a:cubicBezTo>
                    <a:pt x="394" y="3692"/>
                    <a:pt x="530" y="3782"/>
                    <a:pt x="675" y="3782"/>
                  </a:cubicBezTo>
                  <a:cubicBezTo>
                    <a:pt x="688" y="3782"/>
                    <a:pt x="702" y="3781"/>
                    <a:pt x="715" y="3780"/>
                  </a:cubicBezTo>
                  <a:lnTo>
                    <a:pt x="1740" y="3683"/>
                  </a:lnTo>
                  <a:cubicBezTo>
                    <a:pt x="1948" y="3661"/>
                    <a:pt x="2100" y="3474"/>
                    <a:pt x="2073" y="3270"/>
                  </a:cubicBezTo>
                  <a:lnTo>
                    <a:pt x="2020" y="2782"/>
                  </a:lnTo>
                  <a:cubicBezTo>
                    <a:pt x="1948" y="2192"/>
                    <a:pt x="1948" y="1592"/>
                    <a:pt x="2020" y="1002"/>
                  </a:cubicBezTo>
                  <a:lnTo>
                    <a:pt x="2073" y="514"/>
                  </a:lnTo>
                  <a:cubicBezTo>
                    <a:pt x="2100" y="305"/>
                    <a:pt x="1948" y="119"/>
                    <a:pt x="1740" y="101"/>
                  </a:cubicBezTo>
                  <a:lnTo>
                    <a:pt x="715" y="3"/>
                  </a:lnTo>
                  <a:cubicBezTo>
                    <a:pt x="702" y="1"/>
                    <a:pt x="690" y="1"/>
                    <a:pt x="677" y="1"/>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2112;p58"/>
            <p:cNvSpPr/>
            <p:nvPr/>
          </p:nvSpPr>
          <p:spPr>
            <a:xfrm>
              <a:off x="2950536" y="4250585"/>
              <a:ext cx="483905" cy="46350"/>
            </a:xfrm>
            <a:custGeom>
              <a:avLst/>
              <a:gdLst/>
              <a:ahLst/>
              <a:cxnLst/>
              <a:rect l="l" t="t" r="r" b="b"/>
              <a:pathLst>
                <a:path w="5763" h="552" extrusionOk="0">
                  <a:moveTo>
                    <a:pt x="3174" y="1"/>
                  </a:moveTo>
                  <a:cubicBezTo>
                    <a:pt x="1422" y="1"/>
                    <a:pt x="1" y="125"/>
                    <a:pt x="1" y="276"/>
                  </a:cubicBezTo>
                  <a:cubicBezTo>
                    <a:pt x="1" y="427"/>
                    <a:pt x="1422" y="551"/>
                    <a:pt x="3174" y="551"/>
                  </a:cubicBezTo>
                  <a:cubicBezTo>
                    <a:pt x="4927" y="551"/>
                    <a:pt x="5763" y="427"/>
                    <a:pt x="5763" y="276"/>
                  </a:cubicBezTo>
                  <a:cubicBezTo>
                    <a:pt x="5763" y="125"/>
                    <a:pt x="4927" y="1"/>
                    <a:pt x="3174" y="1"/>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2113;p58"/>
            <p:cNvSpPr/>
            <p:nvPr/>
          </p:nvSpPr>
          <p:spPr>
            <a:xfrm>
              <a:off x="3765267" y="4217250"/>
              <a:ext cx="121585" cy="83464"/>
            </a:xfrm>
            <a:custGeom>
              <a:avLst/>
              <a:gdLst/>
              <a:ahLst/>
              <a:cxnLst/>
              <a:rect l="l" t="t" r="r" b="b"/>
              <a:pathLst>
                <a:path w="1448" h="994" extrusionOk="0">
                  <a:moveTo>
                    <a:pt x="1389" y="0"/>
                  </a:moveTo>
                  <a:cubicBezTo>
                    <a:pt x="1375" y="0"/>
                    <a:pt x="1361" y="6"/>
                    <a:pt x="1349" y="20"/>
                  </a:cubicBezTo>
                  <a:cubicBezTo>
                    <a:pt x="1239" y="158"/>
                    <a:pt x="1110" y="291"/>
                    <a:pt x="964" y="411"/>
                  </a:cubicBezTo>
                  <a:cubicBezTo>
                    <a:pt x="675" y="647"/>
                    <a:pt x="364" y="807"/>
                    <a:pt x="58" y="891"/>
                  </a:cubicBezTo>
                  <a:cubicBezTo>
                    <a:pt x="1" y="904"/>
                    <a:pt x="9" y="983"/>
                    <a:pt x="67" y="988"/>
                  </a:cubicBezTo>
                  <a:cubicBezTo>
                    <a:pt x="107" y="992"/>
                    <a:pt x="148" y="994"/>
                    <a:pt x="188" y="994"/>
                  </a:cubicBezTo>
                  <a:cubicBezTo>
                    <a:pt x="478" y="994"/>
                    <a:pt x="771" y="894"/>
                    <a:pt x="1017" y="695"/>
                  </a:cubicBezTo>
                  <a:cubicBezTo>
                    <a:pt x="1220" y="526"/>
                    <a:pt x="1363" y="305"/>
                    <a:pt x="1439" y="65"/>
                  </a:cubicBezTo>
                  <a:cubicBezTo>
                    <a:pt x="1448" y="29"/>
                    <a:pt x="1419" y="0"/>
                    <a:pt x="138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2114;p58"/>
            <p:cNvSpPr/>
            <p:nvPr/>
          </p:nvSpPr>
          <p:spPr>
            <a:xfrm>
              <a:off x="3765267" y="4278210"/>
              <a:ext cx="51892" cy="22503"/>
            </a:xfrm>
            <a:custGeom>
              <a:avLst/>
              <a:gdLst/>
              <a:ahLst/>
              <a:cxnLst/>
              <a:rect l="l" t="t" r="r" b="b"/>
              <a:pathLst>
                <a:path w="618" h="268" extrusionOk="0">
                  <a:moveTo>
                    <a:pt x="475" y="1"/>
                  </a:moveTo>
                  <a:cubicBezTo>
                    <a:pt x="337" y="71"/>
                    <a:pt x="196" y="124"/>
                    <a:pt x="58" y="165"/>
                  </a:cubicBezTo>
                  <a:cubicBezTo>
                    <a:pt x="1" y="178"/>
                    <a:pt x="9" y="257"/>
                    <a:pt x="67" y="262"/>
                  </a:cubicBezTo>
                  <a:cubicBezTo>
                    <a:pt x="108" y="266"/>
                    <a:pt x="149" y="268"/>
                    <a:pt x="191" y="268"/>
                  </a:cubicBezTo>
                  <a:cubicBezTo>
                    <a:pt x="335" y="268"/>
                    <a:pt x="479" y="243"/>
                    <a:pt x="618" y="191"/>
                  </a:cubicBezTo>
                  <a:cubicBezTo>
                    <a:pt x="569" y="129"/>
                    <a:pt x="520" y="67"/>
                    <a:pt x="475" y="1"/>
                  </a:cubicBezTo>
                  <a:close/>
                </a:path>
              </a:pathLst>
            </a:custGeom>
            <a:solidFill>
              <a:srgbClr val="DC99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2115;p58"/>
            <p:cNvSpPr/>
            <p:nvPr/>
          </p:nvSpPr>
          <p:spPr>
            <a:xfrm>
              <a:off x="3193536" y="4234967"/>
              <a:ext cx="41480" cy="73807"/>
            </a:xfrm>
            <a:custGeom>
              <a:avLst/>
              <a:gdLst/>
              <a:ahLst/>
              <a:cxnLst/>
              <a:rect l="l" t="t" r="r" b="b"/>
              <a:pathLst>
                <a:path w="494" h="879" extrusionOk="0">
                  <a:moveTo>
                    <a:pt x="1" y="0"/>
                  </a:moveTo>
                  <a:lnTo>
                    <a:pt x="1" y="879"/>
                  </a:lnTo>
                  <a:lnTo>
                    <a:pt x="493" y="879"/>
                  </a:lnTo>
                  <a:lnTo>
                    <a:pt x="493" y="0"/>
                  </a:ln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2116;p58"/>
            <p:cNvSpPr/>
            <p:nvPr/>
          </p:nvSpPr>
          <p:spPr>
            <a:xfrm>
              <a:off x="3012420" y="4234967"/>
              <a:ext cx="10580" cy="73807"/>
            </a:xfrm>
            <a:custGeom>
              <a:avLst/>
              <a:gdLst/>
              <a:ahLst/>
              <a:cxnLst/>
              <a:rect l="l" t="t" r="r" b="b"/>
              <a:pathLst>
                <a:path w="126" h="879" extrusionOk="0">
                  <a:moveTo>
                    <a:pt x="1" y="0"/>
                  </a:moveTo>
                  <a:lnTo>
                    <a:pt x="1" y="879"/>
                  </a:lnTo>
                  <a:lnTo>
                    <a:pt x="126" y="879"/>
                  </a:lnTo>
                  <a:lnTo>
                    <a:pt x="126" y="0"/>
                  </a:ln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2117;p58"/>
            <p:cNvSpPr/>
            <p:nvPr/>
          </p:nvSpPr>
          <p:spPr>
            <a:xfrm>
              <a:off x="3421254" y="4033362"/>
              <a:ext cx="31824" cy="112600"/>
            </a:xfrm>
            <a:custGeom>
              <a:avLst/>
              <a:gdLst/>
              <a:ahLst/>
              <a:cxnLst/>
              <a:rect l="l" t="t" r="r" b="b"/>
              <a:pathLst>
                <a:path w="379" h="1341" extrusionOk="0">
                  <a:moveTo>
                    <a:pt x="183" y="0"/>
                  </a:moveTo>
                  <a:cubicBezTo>
                    <a:pt x="81" y="0"/>
                    <a:pt x="1" y="84"/>
                    <a:pt x="1" y="182"/>
                  </a:cubicBezTo>
                  <a:lnTo>
                    <a:pt x="1" y="1163"/>
                  </a:lnTo>
                  <a:cubicBezTo>
                    <a:pt x="1" y="1260"/>
                    <a:pt x="81" y="1340"/>
                    <a:pt x="183" y="1340"/>
                  </a:cubicBezTo>
                  <a:lnTo>
                    <a:pt x="200" y="1340"/>
                  </a:lnTo>
                  <a:cubicBezTo>
                    <a:pt x="298" y="1340"/>
                    <a:pt x="378" y="1260"/>
                    <a:pt x="378" y="1163"/>
                  </a:cubicBezTo>
                  <a:lnTo>
                    <a:pt x="378" y="182"/>
                  </a:lnTo>
                  <a:cubicBezTo>
                    <a:pt x="378" y="84"/>
                    <a:pt x="298" y="0"/>
                    <a:pt x="200"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2118;p58"/>
            <p:cNvSpPr/>
            <p:nvPr/>
          </p:nvSpPr>
          <p:spPr>
            <a:xfrm>
              <a:off x="5030900" y="3846200"/>
              <a:ext cx="1195613" cy="601627"/>
            </a:xfrm>
            <a:custGeom>
              <a:avLst/>
              <a:gdLst/>
              <a:ahLst/>
              <a:cxnLst/>
              <a:rect l="l" t="t" r="r" b="b"/>
              <a:pathLst>
                <a:path w="14239" h="7165" extrusionOk="0">
                  <a:moveTo>
                    <a:pt x="8584" y="1"/>
                  </a:moveTo>
                  <a:lnTo>
                    <a:pt x="8597" y="156"/>
                  </a:lnTo>
                  <a:lnTo>
                    <a:pt x="8539" y="156"/>
                  </a:lnTo>
                  <a:lnTo>
                    <a:pt x="8575" y="414"/>
                  </a:lnTo>
                  <a:cubicBezTo>
                    <a:pt x="5317" y="427"/>
                    <a:pt x="1629" y="605"/>
                    <a:pt x="1629" y="605"/>
                  </a:cubicBezTo>
                  <a:cubicBezTo>
                    <a:pt x="1629" y="605"/>
                    <a:pt x="1629" y="605"/>
                    <a:pt x="1627" y="605"/>
                  </a:cubicBezTo>
                  <a:cubicBezTo>
                    <a:pt x="1574" y="605"/>
                    <a:pt x="463" y="617"/>
                    <a:pt x="187" y="1635"/>
                  </a:cubicBezTo>
                  <a:cubicBezTo>
                    <a:pt x="182" y="1661"/>
                    <a:pt x="173" y="1688"/>
                    <a:pt x="169" y="1715"/>
                  </a:cubicBezTo>
                  <a:cubicBezTo>
                    <a:pt x="165" y="1723"/>
                    <a:pt x="165" y="1737"/>
                    <a:pt x="165" y="1746"/>
                  </a:cubicBezTo>
                  <a:cubicBezTo>
                    <a:pt x="160" y="1764"/>
                    <a:pt x="155" y="1785"/>
                    <a:pt x="151" y="1803"/>
                  </a:cubicBezTo>
                  <a:cubicBezTo>
                    <a:pt x="151" y="1812"/>
                    <a:pt x="151" y="1821"/>
                    <a:pt x="146" y="1825"/>
                  </a:cubicBezTo>
                  <a:lnTo>
                    <a:pt x="0" y="1825"/>
                  </a:lnTo>
                  <a:lnTo>
                    <a:pt x="0" y="2673"/>
                  </a:lnTo>
                  <a:lnTo>
                    <a:pt x="89" y="2673"/>
                  </a:lnTo>
                  <a:lnTo>
                    <a:pt x="89" y="2678"/>
                  </a:lnTo>
                  <a:lnTo>
                    <a:pt x="89" y="2753"/>
                  </a:lnTo>
                  <a:lnTo>
                    <a:pt x="89" y="2811"/>
                  </a:lnTo>
                  <a:lnTo>
                    <a:pt x="89" y="2886"/>
                  </a:lnTo>
                  <a:lnTo>
                    <a:pt x="89" y="2944"/>
                  </a:lnTo>
                  <a:cubicBezTo>
                    <a:pt x="85" y="2971"/>
                    <a:pt x="85" y="2997"/>
                    <a:pt x="85" y="3024"/>
                  </a:cubicBezTo>
                  <a:lnTo>
                    <a:pt x="85" y="3077"/>
                  </a:lnTo>
                  <a:lnTo>
                    <a:pt x="85" y="3161"/>
                  </a:lnTo>
                  <a:lnTo>
                    <a:pt x="85" y="3206"/>
                  </a:lnTo>
                  <a:lnTo>
                    <a:pt x="85" y="3312"/>
                  </a:lnTo>
                  <a:lnTo>
                    <a:pt x="85" y="3330"/>
                  </a:lnTo>
                  <a:lnTo>
                    <a:pt x="85" y="3468"/>
                  </a:lnTo>
                  <a:lnTo>
                    <a:pt x="85" y="3583"/>
                  </a:lnTo>
                  <a:lnTo>
                    <a:pt x="85" y="4080"/>
                  </a:lnTo>
                  <a:lnTo>
                    <a:pt x="85" y="4085"/>
                  </a:lnTo>
                  <a:cubicBezTo>
                    <a:pt x="85" y="4187"/>
                    <a:pt x="89" y="4294"/>
                    <a:pt x="89" y="4400"/>
                  </a:cubicBezTo>
                  <a:lnTo>
                    <a:pt x="0" y="4400"/>
                  </a:lnTo>
                  <a:lnTo>
                    <a:pt x="0" y="5247"/>
                  </a:lnTo>
                  <a:lnTo>
                    <a:pt x="134" y="5247"/>
                  </a:lnTo>
                  <a:cubicBezTo>
                    <a:pt x="146" y="5353"/>
                    <a:pt x="165" y="5451"/>
                    <a:pt x="187" y="5531"/>
                  </a:cubicBezTo>
                  <a:cubicBezTo>
                    <a:pt x="461" y="6541"/>
                    <a:pt x="1557" y="6557"/>
                    <a:pt x="1626" y="6557"/>
                  </a:cubicBezTo>
                  <a:cubicBezTo>
                    <a:pt x="1628" y="6557"/>
                    <a:pt x="1629" y="6557"/>
                    <a:pt x="1629" y="6557"/>
                  </a:cubicBezTo>
                  <a:cubicBezTo>
                    <a:pt x="1629" y="6557"/>
                    <a:pt x="5317" y="6738"/>
                    <a:pt x="8575" y="6748"/>
                  </a:cubicBezTo>
                  <a:lnTo>
                    <a:pt x="8539" y="7004"/>
                  </a:lnTo>
                  <a:lnTo>
                    <a:pt x="8597" y="7004"/>
                  </a:lnTo>
                  <a:lnTo>
                    <a:pt x="8584" y="7164"/>
                  </a:lnTo>
                  <a:lnTo>
                    <a:pt x="9076" y="7164"/>
                  </a:lnTo>
                  <a:lnTo>
                    <a:pt x="9201" y="6748"/>
                  </a:lnTo>
                  <a:cubicBezTo>
                    <a:pt x="11163" y="6738"/>
                    <a:pt x="12863" y="6654"/>
                    <a:pt x="13328" y="6419"/>
                  </a:cubicBezTo>
                  <a:cubicBezTo>
                    <a:pt x="14203" y="5966"/>
                    <a:pt x="14238" y="3778"/>
                    <a:pt x="14238" y="3596"/>
                  </a:cubicBezTo>
                  <a:lnTo>
                    <a:pt x="14238" y="3583"/>
                  </a:lnTo>
                  <a:cubicBezTo>
                    <a:pt x="14238" y="3583"/>
                    <a:pt x="14238" y="1217"/>
                    <a:pt x="13328" y="746"/>
                  </a:cubicBezTo>
                  <a:cubicBezTo>
                    <a:pt x="12863" y="507"/>
                    <a:pt x="11163" y="427"/>
                    <a:pt x="9201" y="418"/>
                  </a:cubicBezTo>
                  <a:lnTo>
                    <a:pt x="9076" y="1"/>
                  </a:lnTo>
                  <a:close/>
                </a:path>
              </a:pathLst>
            </a:custGeom>
            <a:solidFill>
              <a:srgbClr val="2235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2119;p58"/>
            <p:cNvSpPr/>
            <p:nvPr/>
          </p:nvSpPr>
          <p:spPr>
            <a:xfrm>
              <a:off x="5066670" y="3960731"/>
              <a:ext cx="21664" cy="71204"/>
            </a:xfrm>
            <a:custGeom>
              <a:avLst/>
              <a:gdLst/>
              <a:ahLst/>
              <a:cxnLst/>
              <a:rect l="l" t="t" r="r" b="b"/>
              <a:pathLst>
                <a:path w="258" h="848" extrusionOk="0">
                  <a:moveTo>
                    <a:pt x="1" y="0"/>
                  </a:moveTo>
                  <a:lnTo>
                    <a:pt x="1" y="847"/>
                  </a:lnTo>
                  <a:lnTo>
                    <a:pt x="257" y="847"/>
                  </a:lnTo>
                  <a:lnTo>
                    <a:pt x="257" y="0"/>
                  </a:lnTo>
                  <a:close/>
                </a:path>
              </a:pathLst>
            </a:custGeom>
            <a:solidFill>
              <a:srgbClr val="C86D2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2120;p58"/>
            <p:cNvSpPr/>
            <p:nvPr/>
          </p:nvSpPr>
          <p:spPr>
            <a:xfrm>
              <a:off x="5066670" y="4176778"/>
              <a:ext cx="21664" cy="71288"/>
            </a:xfrm>
            <a:custGeom>
              <a:avLst/>
              <a:gdLst/>
              <a:ahLst/>
              <a:cxnLst/>
              <a:rect l="l" t="t" r="r" b="b"/>
              <a:pathLst>
                <a:path w="258" h="849" extrusionOk="0">
                  <a:moveTo>
                    <a:pt x="1" y="1"/>
                  </a:moveTo>
                  <a:lnTo>
                    <a:pt x="1" y="849"/>
                  </a:lnTo>
                  <a:lnTo>
                    <a:pt x="257" y="849"/>
                  </a:lnTo>
                  <a:lnTo>
                    <a:pt x="257" y="1"/>
                  </a:lnTo>
                  <a:close/>
                </a:path>
              </a:pathLst>
            </a:custGeom>
            <a:solidFill>
              <a:srgbClr val="C86D2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2121;p58"/>
            <p:cNvSpPr/>
            <p:nvPr/>
          </p:nvSpPr>
          <p:spPr>
            <a:xfrm>
              <a:off x="5072967" y="3842253"/>
              <a:ext cx="1189652" cy="531682"/>
            </a:xfrm>
            <a:custGeom>
              <a:avLst/>
              <a:gdLst/>
              <a:ahLst/>
              <a:cxnLst/>
              <a:rect l="l" t="t" r="r" b="b"/>
              <a:pathLst>
                <a:path w="14168" h="6332" extrusionOk="0">
                  <a:moveTo>
                    <a:pt x="8756" y="1"/>
                  </a:moveTo>
                  <a:cubicBezTo>
                    <a:pt x="5439" y="1"/>
                    <a:pt x="1554" y="190"/>
                    <a:pt x="1554" y="190"/>
                  </a:cubicBezTo>
                  <a:cubicBezTo>
                    <a:pt x="1554" y="190"/>
                    <a:pt x="1553" y="190"/>
                    <a:pt x="1552" y="190"/>
                  </a:cubicBezTo>
                  <a:cubicBezTo>
                    <a:pt x="1495" y="190"/>
                    <a:pt x="388" y="204"/>
                    <a:pt x="112" y="1219"/>
                  </a:cubicBezTo>
                  <a:cubicBezTo>
                    <a:pt x="0" y="1637"/>
                    <a:pt x="10" y="2503"/>
                    <a:pt x="10" y="3169"/>
                  </a:cubicBezTo>
                  <a:cubicBezTo>
                    <a:pt x="10" y="3835"/>
                    <a:pt x="0" y="4700"/>
                    <a:pt x="112" y="5117"/>
                  </a:cubicBezTo>
                  <a:cubicBezTo>
                    <a:pt x="386" y="6125"/>
                    <a:pt x="1477" y="6142"/>
                    <a:pt x="1550" y="6142"/>
                  </a:cubicBezTo>
                  <a:cubicBezTo>
                    <a:pt x="1553" y="6142"/>
                    <a:pt x="1554" y="6142"/>
                    <a:pt x="1554" y="6142"/>
                  </a:cubicBezTo>
                  <a:cubicBezTo>
                    <a:pt x="1554" y="6142"/>
                    <a:pt x="5439" y="6332"/>
                    <a:pt x="8756" y="6332"/>
                  </a:cubicBezTo>
                  <a:cubicBezTo>
                    <a:pt x="10874" y="6332"/>
                    <a:pt x="12761" y="6254"/>
                    <a:pt x="13253" y="6000"/>
                  </a:cubicBezTo>
                  <a:cubicBezTo>
                    <a:pt x="14167" y="5534"/>
                    <a:pt x="14167" y="3169"/>
                    <a:pt x="14167" y="3169"/>
                  </a:cubicBezTo>
                  <a:cubicBezTo>
                    <a:pt x="14167" y="3169"/>
                    <a:pt x="14167" y="803"/>
                    <a:pt x="13253" y="332"/>
                  </a:cubicBezTo>
                  <a:cubicBezTo>
                    <a:pt x="12761" y="78"/>
                    <a:pt x="10874" y="1"/>
                    <a:pt x="8756" y="1"/>
                  </a:cubicBez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2122;p58"/>
            <p:cNvSpPr/>
            <p:nvPr/>
          </p:nvSpPr>
          <p:spPr>
            <a:xfrm>
              <a:off x="5073387" y="3842253"/>
              <a:ext cx="1189232" cy="282467"/>
            </a:xfrm>
            <a:custGeom>
              <a:avLst/>
              <a:gdLst/>
              <a:ahLst/>
              <a:cxnLst/>
              <a:rect l="l" t="t" r="r" b="b"/>
              <a:pathLst>
                <a:path w="14163" h="3364" extrusionOk="0">
                  <a:moveTo>
                    <a:pt x="8751" y="1"/>
                  </a:moveTo>
                  <a:cubicBezTo>
                    <a:pt x="5434" y="1"/>
                    <a:pt x="1549" y="190"/>
                    <a:pt x="1549" y="190"/>
                  </a:cubicBezTo>
                  <a:cubicBezTo>
                    <a:pt x="1549" y="190"/>
                    <a:pt x="1548" y="190"/>
                    <a:pt x="1547" y="190"/>
                  </a:cubicBezTo>
                  <a:cubicBezTo>
                    <a:pt x="1490" y="190"/>
                    <a:pt x="383" y="204"/>
                    <a:pt x="107" y="1219"/>
                  </a:cubicBezTo>
                  <a:cubicBezTo>
                    <a:pt x="0" y="1610"/>
                    <a:pt x="5" y="2409"/>
                    <a:pt x="5" y="3057"/>
                  </a:cubicBezTo>
                  <a:cubicBezTo>
                    <a:pt x="9" y="2507"/>
                    <a:pt x="22" y="1930"/>
                    <a:pt x="107" y="1610"/>
                  </a:cubicBezTo>
                  <a:cubicBezTo>
                    <a:pt x="381" y="603"/>
                    <a:pt x="1472" y="586"/>
                    <a:pt x="1545" y="586"/>
                  </a:cubicBezTo>
                  <a:cubicBezTo>
                    <a:pt x="1548" y="586"/>
                    <a:pt x="1549" y="586"/>
                    <a:pt x="1549" y="586"/>
                  </a:cubicBezTo>
                  <a:cubicBezTo>
                    <a:pt x="1549" y="586"/>
                    <a:pt x="5461" y="392"/>
                    <a:pt x="8785" y="392"/>
                  </a:cubicBezTo>
                  <a:cubicBezTo>
                    <a:pt x="10889" y="392"/>
                    <a:pt x="12758" y="470"/>
                    <a:pt x="13248" y="723"/>
                  </a:cubicBezTo>
                  <a:cubicBezTo>
                    <a:pt x="13998" y="1113"/>
                    <a:pt x="14131" y="2786"/>
                    <a:pt x="14154" y="3364"/>
                  </a:cubicBezTo>
                  <a:cubicBezTo>
                    <a:pt x="14158" y="3239"/>
                    <a:pt x="14162" y="3169"/>
                    <a:pt x="14162" y="3169"/>
                  </a:cubicBezTo>
                  <a:cubicBezTo>
                    <a:pt x="14162" y="3169"/>
                    <a:pt x="14162" y="803"/>
                    <a:pt x="13248" y="332"/>
                  </a:cubicBezTo>
                  <a:cubicBezTo>
                    <a:pt x="12756" y="78"/>
                    <a:pt x="10869" y="1"/>
                    <a:pt x="8751" y="1"/>
                  </a:cubicBezTo>
                  <a:close/>
                </a:path>
              </a:pathLst>
            </a:custGeom>
            <a:solidFill>
              <a:srgbClr val="4080B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2123;p58"/>
            <p:cNvSpPr/>
            <p:nvPr/>
          </p:nvSpPr>
          <p:spPr>
            <a:xfrm>
              <a:off x="5073723" y="4124634"/>
              <a:ext cx="84" cy="25778"/>
            </a:xfrm>
            <a:custGeom>
              <a:avLst/>
              <a:gdLst/>
              <a:ahLst/>
              <a:cxnLst/>
              <a:rect l="l" t="t" r="r" b="b"/>
              <a:pathLst>
                <a:path w="1" h="307" extrusionOk="0">
                  <a:moveTo>
                    <a:pt x="1" y="196"/>
                  </a:moveTo>
                  <a:lnTo>
                    <a:pt x="1" y="1"/>
                  </a:lnTo>
                  <a:lnTo>
                    <a:pt x="1" y="306"/>
                  </a:lnTo>
                  <a:close/>
                </a:path>
              </a:pathLst>
            </a:custGeom>
            <a:solidFill>
              <a:srgbClr val="E5E25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2124;p58"/>
            <p:cNvSpPr/>
            <p:nvPr/>
          </p:nvSpPr>
          <p:spPr>
            <a:xfrm>
              <a:off x="6130194" y="3881970"/>
              <a:ext cx="84051" cy="58106"/>
            </a:xfrm>
            <a:custGeom>
              <a:avLst/>
              <a:gdLst/>
              <a:ahLst/>
              <a:cxnLst/>
              <a:rect l="l" t="t" r="r" b="b"/>
              <a:pathLst>
                <a:path w="1001" h="692" extrusionOk="0">
                  <a:moveTo>
                    <a:pt x="58" y="1"/>
                  </a:moveTo>
                  <a:cubicBezTo>
                    <a:pt x="15" y="1"/>
                    <a:pt x="1" y="68"/>
                    <a:pt x="46" y="81"/>
                  </a:cubicBezTo>
                  <a:cubicBezTo>
                    <a:pt x="494" y="246"/>
                    <a:pt x="777" y="516"/>
                    <a:pt x="920" y="676"/>
                  </a:cubicBezTo>
                  <a:cubicBezTo>
                    <a:pt x="930" y="687"/>
                    <a:pt x="941" y="692"/>
                    <a:pt x="952" y="692"/>
                  </a:cubicBezTo>
                  <a:cubicBezTo>
                    <a:pt x="977" y="692"/>
                    <a:pt x="1000" y="668"/>
                    <a:pt x="991" y="640"/>
                  </a:cubicBezTo>
                  <a:cubicBezTo>
                    <a:pt x="840" y="107"/>
                    <a:pt x="357" y="10"/>
                    <a:pt x="5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2125;p58"/>
            <p:cNvSpPr/>
            <p:nvPr/>
          </p:nvSpPr>
          <p:spPr>
            <a:xfrm>
              <a:off x="5991481" y="3895824"/>
              <a:ext cx="228308" cy="112432"/>
            </a:xfrm>
            <a:custGeom>
              <a:avLst/>
              <a:gdLst/>
              <a:ahLst/>
              <a:cxnLst/>
              <a:rect l="l" t="t" r="r" b="b"/>
              <a:pathLst>
                <a:path w="2719" h="1339" extrusionOk="0">
                  <a:moveTo>
                    <a:pt x="50" y="0"/>
                  </a:moveTo>
                  <a:cubicBezTo>
                    <a:pt x="10" y="0"/>
                    <a:pt x="1" y="60"/>
                    <a:pt x="42" y="75"/>
                  </a:cubicBezTo>
                  <a:cubicBezTo>
                    <a:pt x="1023" y="466"/>
                    <a:pt x="1929" y="874"/>
                    <a:pt x="2643" y="1332"/>
                  </a:cubicBezTo>
                  <a:cubicBezTo>
                    <a:pt x="2650" y="1337"/>
                    <a:pt x="2657" y="1338"/>
                    <a:pt x="2664" y="1338"/>
                  </a:cubicBezTo>
                  <a:cubicBezTo>
                    <a:pt x="2693" y="1338"/>
                    <a:pt x="2718" y="1307"/>
                    <a:pt x="2701" y="1279"/>
                  </a:cubicBezTo>
                  <a:cubicBezTo>
                    <a:pt x="2621" y="1114"/>
                    <a:pt x="2456" y="826"/>
                    <a:pt x="2239" y="581"/>
                  </a:cubicBezTo>
                  <a:cubicBezTo>
                    <a:pt x="1995" y="307"/>
                    <a:pt x="681" y="89"/>
                    <a:pt x="59" y="1"/>
                  </a:cubicBezTo>
                  <a:cubicBezTo>
                    <a:pt x="56" y="0"/>
                    <a:pt x="53" y="0"/>
                    <a:pt x="50" y="0"/>
                  </a:cubicBez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2126;p58"/>
            <p:cNvSpPr/>
            <p:nvPr/>
          </p:nvSpPr>
          <p:spPr>
            <a:xfrm>
              <a:off x="5349470" y="3875252"/>
              <a:ext cx="503133" cy="42236"/>
            </a:xfrm>
            <a:custGeom>
              <a:avLst/>
              <a:gdLst/>
              <a:ahLst/>
              <a:cxnLst/>
              <a:rect l="l" t="t" r="r" b="b"/>
              <a:pathLst>
                <a:path w="5992" h="503" extrusionOk="0">
                  <a:moveTo>
                    <a:pt x="5930" y="1"/>
                  </a:moveTo>
                  <a:cubicBezTo>
                    <a:pt x="5929" y="1"/>
                    <a:pt x="5928" y="1"/>
                    <a:pt x="5926" y="1"/>
                  </a:cubicBezTo>
                  <a:lnTo>
                    <a:pt x="68" y="95"/>
                  </a:lnTo>
                  <a:cubicBezTo>
                    <a:pt x="15" y="99"/>
                    <a:pt x="1" y="170"/>
                    <a:pt x="50" y="193"/>
                  </a:cubicBezTo>
                  <a:lnTo>
                    <a:pt x="906" y="498"/>
                  </a:lnTo>
                  <a:cubicBezTo>
                    <a:pt x="910" y="503"/>
                    <a:pt x="915" y="503"/>
                    <a:pt x="920" y="503"/>
                  </a:cubicBezTo>
                  <a:cubicBezTo>
                    <a:pt x="1106" y="503"/>
                    <a:pt x="4266" y="503"/>
                    <a:pt x="4542" y="410"/>
                  </a:cubicBezTo>
                  <a:cubicBezTo>
                    <a:pt x="4719" y="347"/>
                    <a:pt x="5433" y="201"/>
                    <a:pt x="5935" y="95"/>
                  </a:cubicBezTo>
                  <a:cubicBezTo>
                    <a:pt x="5991" y="86"/>
                    <a:pt x="5984" y="1"/>
                    <a:pt x="5930" y="1"/>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127;p58"/>
            <p:cNvSpPr/>
            <p:nvPr/>
          </p:nvSpPr>
          <p:spPr>
            <a:xfrm>
              <a:off x="5787357" y="3807491"/>
              <a:ext cx="62052" cy="68685"/>
            </a:xfrm>
            <a:custGeom>
              <a:avLst/>
              <a:gdLst/>
              <a:ahLst/>
              <a:cxnLst/>
              <a:rect l="l" t="t" r="r" b="b"/>
              <a:pathLst>
                <a:path w="739" h="818" extrusionOk="0">
                  <a:moveTo>
                    <a:pt x="1" y="1"/>
                  </a:moveTo>
                  <a:lnTo>
                    <a:pt x="72" y="818"/>
                  </a:lnTo>
                  <a:lnTo>
                    <a:pt x="738" y="818"/>
                  </a:lnTo>
                  <a:lnTo>
                    <a:pt x="493" y="1"/>
                  </a:lnTo>
                  <a:close/>
                </a:path>
              </a:pathLst>
            </a:custGeom>
            <a:solidFill>
              <a:srgbClr val="4080B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2128;p58"/>
            <p:cNvSpPr/>
            <p:nvPr/>
          </p:nvSpPr>
          <p:spPr>
            <a:xfrm>
              <a:off x="5287251" y="4001707"/>
              <a:ext cx="404807" cy="18977"/>
            </a:xfrm>
            <a:custGeom>
              <a:avLst/>
              <a:gdLst/>
              <a:ahLst/>
              <a:cxnLst/>
              <a:rect l="l" t="t" r="r" b="b"/>
              <a:pathLst>
                <a:path w="4821" h="226" extrusionOk="0">
                  <a:moveTo>
                    <a:pt x="0" y="0"/>
                  </a:moveTo>
                  <a:lnTo>
                    <a:pt x="0" y="226"/>
                  </a:lnTo>
                  <a:lnTo>
                    <a:pt x="4820" y="226"/>
                  </a:lnTo>
                  <a:lnTo>
                    <a:pt x="4820"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2129;p58"/>
            <p:cNvSpPr/>
            <p:nvPr/>
          </p:nvSpPr>
          <p:spPr>
            <a:xfrm>
              <a:off x="5287251" y="4052423"/>
              <a:ext cx="404807" cy="19396"/>
            </a:xfrm>
            <a:custGeom>
              <a:avLst/>
              <a:gdLst/>
              <a:ahLst/>
              <a:cxnLst/>
              <a:rect l="l" t="t" r="r" b="b"/>
              <a:pathLst>
                <a:path w="4821" h="231" extrusionOk="0">
                  <a:moveTo>
                    <a:pt x="0" y="0"/>
                  </a:moveTo>
                  <a:lnTo>
                    <a:pt x="0" y="230"/>
                  </a:lnTo>
                  <a:lnTo>
                    <a:pt x="4820" y="230"/>
                  </a:lnTo>
                  <a:lnTo>
                    <a:pt x="4820"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2130;p58"/>
            <p:cNvSpPr/>
            <p:nvPr/>
          </p:nvSpPr>
          <p:spPr>
            <a:xfrm>
              <a:off x="5783663" y="3820590"/>
              <a:ext cx="13519" cy="55586"/>
            </a:xfrm>
            <a:custGeom>
              <a:avLst/>
              <a:gdLst/>
              <a:ahLst/>
              <a:cxnLst/>
              <a:rect l="l" t="t" r="r" b="b"/>
              <a:pathLst>
                <a:path w="161" h="662" extrusionOk="0">
                  <a:moveTo>
                    <a:pt x="0" y="0"/>
                  </a:moveTo>
                  <a:lnTo>
                    <a:pt x="90" y="662"/>
                  </a:lnTo>
                  <a:lnTo>
                    <a:pt x="160" y="662"/>
                  </a:lnTo>
                  <a:lnTo>
                    <a:pt x="67"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2131;p58"/>
            <p:cNvSpPr/>
            <p:nvPr/>
          </p:nvSpPr>
          <p:spPr>
            <a:xfrm>
              <a:off x="5763175" y="3896076"/>
              <a:ext cx="229987" cy="424288"/>
            </a:xfrm>
            <a:custGeom>
              <a:avLst/>
              <a:gdLst/>
              <a:ahLst/>
              <a:cxnLst/>
              <a:rect l="l" t="t" r="r" b="b"/>
              <a:pathLst>
                <a:path w="2739" h="5053" extrusionOk="0">
                  <a:moveTo>
                    <a:pt x="1867" y="0"/>
                  </a:moveTo>
                  <a:cubicBezTo>
                    <a:pt x="1840" y="0"/>
                    <a:pt x="1812" y="4"/>
                    <a:pt x="1785" y="11"/>
                  </a:cubicBezTo>
                  <a:lnTo>
                    <a:pt x="231" y="455"/>
                  </a:lnTo>
                  <a:cubicBezTo>
                    <a:pt x="94" y="490"/>
                    <a:pt x="0" y="615"/>
                    <a:pt x="0" y="756"/>
                  </a:cubicBezTo>
                  <a:lnTo>
                    <a:pt x="0" y="2528"/>
                  </a:lnTo>
                  <a:lnTo>
                    <a:pt x="0" y="4294"/>
                  </a:lnTo>
                  <a:cubicBezTo>
                    <a:pt x="0" y="4436"/>
                    <a:pt x="94" y="4560"/>
                    <a:pt x="231" y="4600"/>
                  </a:cubicBezTo>
                  <a:lnTo>
                    <a:pt x="1785" y="5040"/>
                  </a:lnTo>
                  <a:cubicBezTo>
                    <a:pt x="1814" y="5048"/>
                    <a:pt x="1844" y="5052"/>
                    <a:pt x="1873" y="5052"/>
                  </a:cubicBezTo>
                  <a:cubicBezTo>
                    <a:pt x="1977" y="5052"/>
                    <a:pt x="2076" y="5000"/>
                    <a:pt x="2135" y="4911"/>
                  </a:cubicBezTo>
                  <a:cubicBezTo>
                    <a:pt x="2739" y="3992"/>
                    <a:pt x="2739" y="2528"/>
                    <a:pt x="2739" y="2528"/>
                  </a:cubicBezTo>
                  <a:cubicBezTo>
                    <a:pt x="2739" y="2528"/>
                    <a:pt x="2739" y="1058"/>
                    <a:pt x="2135" y="144"/>
                  </a:cubicBezTo>
                  <a:cubicBezTo>
                    <a:pt x="2075" y="52"/>
                    <a:pt x="1973" y="0"/>
                    <a:pt x="1867" y="0"/>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132;p58"/>
            <p:cNvSpPr/>
            <p:nvPr/>
          </p:nvSpPr>
          <p:spPr>
            <a:xfrm>
              <a:off x="5885095" y="3896076"/>
              <a:ext cx="108066" cy="424288"/>
            </a:xfrm>
            <a:custGeom>
              <a:avLst/>
              <a:gdLst/>
              <a:ahLst/>
              <a:cxnLst/>
              <a:rect l="l" t="t" r="r" b="b"/>
              <a:pathLst>
                <a:path w="1287" h="5053" extrusionOk="0">
                  <a:moveTo>
                    <a:pt x="415" y="0"/>
                  </a:moveTo>
                  <a:cubicBezTo>
                    <a:pt x="388" y="0"/>
                    <a:pt x="360" y="4"/>
                    <a:pt x="333" y="11"/>
                  </a:cubicBezTo>
                  <a:lnTo>
                    <a:pt x="195" y="51"/>
                  </a:lnTo>
                  <a:cubicBezTo>
                    <a:pt x="0" y="1707"/>
                    <a:pt x="0" y="3358"/>
                    <a:pt x="195" y="4999"/>
                  </a:cubicBezTo>
                  <a:lnTo>
                    <a:pt x="333" y="5040"/>
                  </a:lnTo>
                  <a:cubicBezTo>
                    <a:pt x="362" y="5048"/>
                    <a:pt x="392" y="5052"/>
                    <a:pt x="421" y="5052"/>
                  </a:cubicBezTo>
                  <a:cubicBezTo>
                    <a:pt x="525" y="5052"/>
                    <a:pt x="624" y="5000"/>
                    <a:pt x="683" y="4911"/>
                  </a:cubicBezTo>
                  <a:cubicBezTo>
                    <a:pt x="1287" y="3992"/>
                    <a:pt x="1287" y="2528"/>
                    <a:pt x="1287" y="2528"/>
                  </a:cubicBezTo>
                  <a:cubicBezTo>
                    <a:pt x="1287" y="2528"/>
                    <a:pt x="1287" y="1058"/>
                    <a:pt x="683" y="144"/>
                  </a:cubicBezTo>
                  <a:cubicBezTo>
                    <a:pt x="623" y="52"/>
                    <a:pt x="521" y="0"/>
                    <a:pt x="415"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2133;p58"/>
            <p:cNvSpPr/>
            <p:nvPr/>
          </p:nvSpPr>
          <p:spPr>
            <a:xfrm>
              <a:off x="6130362" y="4276111"/>
              <a:ext cx="83884" cy="58106"/>
            </a:xfrm>
            <a:custGeom>
              <a:avLst/>
              <a:gdLst/>
              <a:ahLst/>
              <a:cxnLst/>
              <a:rect l="l" t="t" r="r" b="b"/>
              <a:pathLst>
                <a:path w="999" h="692" extrusionOk="0">
                  <a:moveTo>
                    <a:pt x="950" y="1"/>
                  </a:moveTo>
                  <a:cubicBezTo>
                    <a:pt x="939" y="1"/>
                    <a:pt x="928" y="5"/>
                    <a:pt x="918" y="16"/>
                  </a:cubicBezTo>
                  <a:cubicBezTo>
                    <a:pt x="775" y="180"/>
                    <a:pt x="492" y="446"/>
                    <a:pt x="44" y="612"/>
                  </a:cubicBezTo>
                  <a:cubicBezTo>
                    <a:pt x="0" y="628"/>
                    <a:pt x="12" y="692"/>
                    <a:pt x="53" y="692"/>
                  </a:cubicBezTo>
                  <a:cubicBezTo>
                    <a:pt x="54" y="692"/>
                    <a:pt x="55" y="692"/>
                    <a:pt x="56" y="691"/>
                  </a:cubicBezTo>
                  <a:cubicBezTo>
                    <a:pt x="355" y="682"/>
                    <a:pt x="838" y="585"/>
                    <a:pt x="989" y="57"/>
                  </a:cubicBezTo>
                  <a:cubicBezTo>
                    <a:pt x="998" y="25"/>
                    <a:pt x="975" y="1"/>
                    <a:pt x="95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2134;p58"/>
            <p:cNvSpPr/>
            <p:nvPr/>
          </p:nvSpPr>
          <p:spPr>
            <a:xfrm>
              <a:off x="5991313" y="4208349"/>
              <a:ext cx="228392" cy="112432"/>
            </a:xfrm>
            <a:custGeom>
              <a:avLst/>
              <a:gdLst/>
              <a:ahLst/>
              <a:cxnLst/>
              <a:rect l="l" t="t" r="r" b="b"/>
              <a:pathLst>
                <a:path w="2720" h="1339" extrusionOk="0">
                  <a:moveTo>
                    <a:pt x="2669" y="0"/>
                  </a:moveTo>
                  <a:cubicBezTo>
                    <a:pt x="2661" y="0"/>
                    <a:pt x="2652" y="2"/>
                    <a:pt x="2645" y="7"/>
                  </a:cubicBezTo>
                  <a:cubicBezTo>
                    <a:pt x="1931" y="460"/>
                    <a:pt x="1025" y="868"/>
                    <a:pt x="44" y="1259"/>
                  </a:cubicBezTo>
                  <a:cubicBezTo>
                    <a:pt x="1" y="1275"/>
                    <a:pt x="13" y="1339"/>
                    <a:pt x="57" y="1339"/>
                  </a:cubicBezTo>
                  <a:cubicBezTo>
                    <a:pt x="58" y="1339"/>
                    <a:pt x="60" y="1339"/>
                    <a:pt x="61" y="1339"/>
                  </a:cubicBezTo>
                  <a:cubicBezTo>
                    <a:pt x="683" y="1245"/>
                    <a:pt x="1997" y="1032"/>
                    <a:pt x="2241" y="757"/>
                  </a:cubicBezTo>
                  <a:cubicBezTo>
                    <a:pt x="2458" y="513"/>
                    <a:pt x="2623" y="220"/>
                    <a:pt x="2703" y="55"/>
                  </a:cubicBezTo>
                  <a:cubicBezTo>
                    <a:pt x="2720" y="28"/>
                    <a:pt x="2697" y="0"/>
                    <a:pt x="2669" y="0"/>
                  </a:cubicBez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2135;p58"/>
            <p:cNvSpPr/>
            <p:nvPr/>
          </p:nvSpPr>
          <p:spPr>
            <a:xfrm>
              <a:off x="5349470" y="4298698"/>
              <a:ext cx="503217" cy="42572"/>
            </a:xfrm>
            <a:custGeom>
              <a:avLst/>
              <a:gdLst/>
              <a:ahLst/>
              <a:cxnLst/>
              <a:rect l="l" t="t" r="r" b="b"/>
              <a:pathLst>
                <a:path w="5993" h="507" extrusionOk="0">
                  <a:moveTo>
                    <a:pt x="920" y="1"/>
                  </a:moveTo>
                  <a:cubicBezTo>
                    <a:pt x="915" y="1"/>
                    <a:pt x="910" y="5"/>
                    <a:pt x="906" y="5"/>
                  </a:cubicBezTo>
                  <a:lnTo>
                    <a:pt x="50" y="316"/>
                  </a:lnTo>
                  <a:cubicBezTo>
                    <a:pt x="1" y="333"/>
                    <a:pt x="15" y="409"/>
                    <a:pt x="68" y="409"/>
                  </a:cubicBezTo>
                  <a:lnTo>
                    <a:pt x="5926" y="507"/>
                  </a:lnTo>
                  <a:cubicBezTo>
                    <a:pt x="5984" y="507"/>
                    <a:pt x="5993" y="422"/>
                    <a:pt x="5935" y="409"/>
                  </a:cubicBezTo>
                  <a:cubicBezTo>
                    <a:pt x="5433" y="306"/>
                    <a:pt x="4719" y="156"/>
                    <a:pt x="4542" y="98"/>
                  </a:cubicBezTo>
                  <a:cubicBezTo>
                    <a:pt x="4266" y="5"/>
                    <a:pt x="1106" y="1"/>
                    <a:pt x="920" y="1"/>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2136;p58"/>
            <p:cNvSpPr/>
            <p:nvPr/>
          </p:nvSpPr>
          <p:spPr>
            <a:xfrm>
              <a:off x="5787357" y="4340010"/>
              <a:ext cx="62052" cy="69105"/>
            </a:xfrm>
            <a:custGeom>
              <a:avLst/>
              <a:gdLst/>
              <a:ahLst/>
              <a:cxnLst/>
              <a:rect l="l" t="t" r="r" b="b"/>
              <a:pathLst>
                <a:path w="739" h="823" extrusionOk="0">
                  <a:moveTo>
                    <a:pt x="72" y="1"/>
                  </a:moveTo>
                  <a:lnTo>
                    <a:pt x="1" y="822"/>
                  </a:lnTo>
                  <a:lnTo>
                    <a:pt x="493" y="822"/>
                  </a:lnTo>
                  <a:lnTo>
                    <a:pt x="738" y="1"/>
                  </a:lnTo>
                  <a:close/>
                </a:path>
              </a:pathLst>
            </a:custGeom>
            <a:solidFill>
              <a:srgbClr val="26305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2137;p58"/>
            <p:cNvSpPr/>
            <p:nvPr/>
          </p:nvSpPr>
          <p:spPr>
            <a:xfrm>
              <a:off x="5105042" y="3898092"/>
              <a:ext cx="222178" cy="420257"/>
            </a:xfrm>
            <a:custGeom>
              <a:avLst/>
              <a:gdLst/>
              <a:ahLst/>
              <a:cxnLst/>
              <a:rect l="l" t="t" r="r" b="b"/>
              <a:pathLst>
                <a:path w="2646" h="5005" extrusionOk="0">
                  <a:moveTo>
                    <a:pt x="1663" y="1"/>
                  </a:moveTo>
                  <a:cubicBezTo>
                    <a:pt x="1591" y="1"/>
                    <a:pt x="1519" y="7"/>
                    <a:pt x="1447" y="18"/>
                  </a:cubicBezTo>
                  <a:cubicBezTo>
                    <a:pt x="683" y="142"/>
                    <a:pt x="103" y="768"/>
                    <a:pt x="27" y="1536"/>
                  </a:cubicBezTo>
                  <a:lnTo>
                    <a:pt x="1" y="2504"/>
                  </a:lnTo>
                  <a:lnTo>
                    <a:pt x="27" y="3467"/>
                  </a:lnTo>
                  <a:cubicBezTo>
                    <a:pt x="103" y="4239"/>
                    <a:pt x="683" y="4860"/>
                    <a:pt x="1447" y="4985"/>
                  </a:cubicBezTo>
                  <a:cubicBezTo>
                    <a:pt x="1523" y="4998"/>
                    <a:pt x="1598" y="5005"/>
                    <a:pt x="1673" y="5005"/>
                  </a:cubicBezTo>
                  <a:cubicBezTo>
                    <a:pt x="1770" y="5005"/>
                    <a:pt x="1865" y="4994"/>
                    <a:pt x="1957" y="4971"/>
                  </a:cubicBezTo>
                  <a:lnTo>
                    <a:pt x="2592" y="4825"/>
                  </a:lnTo>
                  <a:cubicBezTo>
                    <a:pt x="2645" y="4811"/>
                    <a:pt x="2645" y="4735"/>
                    <a:pt x="2592" y="4723"/>
                  </a:cubicBezTo>
                  <a:lnTo>
                    <a:pt x="2055" y="4608"/>
                  </a:lnTo>
                  <a:cubicBezTo>
                    <a:pt x="1345" y="4452"/>
                    <a:pt x="804" y="3875"/>
                    <a:pt x="693" y="3156"/>
                  </a:cubicBezTo>
                  <a:lnTo>
                    <a:pt x="679" y="2504"/>
                  </a:lnTo>
                  <a:lnTo>
                    <a:pt x="693" y="1851"/>
                  </a:lnTo>
                  <a:cubicBezTo>
                    <a:pt x="804" y="1132"/>
                    <a:pt x="1345" y="550"/>
                    <a:pt x="2055" y="400"/>
                  </a:cubicBezTo>
                  <a:lnTo>
                    <a:pt x="2592" y="280"/>
                  </a:lnTo>
                  <a:cubicBezTo>
                    <a:pt x="2645" y="267"/>
                    <a:pt x="2645" y="191"/>
                    <a:pt x="2592" y="182"/>
                  </a:cubicBezTo>
                  <a:lnTo>
                    <a:pt x="1957" y="36"/>
                  </a:lnTo>
                  <a:cubicBezTo>
                    <a:pt x="1862" y="12"/>
                    <a:pt x="1763" y="1"/>
                    <a:pt x="1663" y="1"/>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2138;p58"/>
            <p:cNvSpPr/>
            <p:nvPr/>
          </p:nvSpPr>
          <p:spPr>
            <a:xfrm>
              <a:off x="5287251" y="4195503"/>
              <a:ext cx="404807" cy="19396"/>
            </a:xfrm>
            <a:custGeom>
              <a:avLst/>
              <a:gdLst/>
              <a:ahLst/>
              <a:cxnLst/>
              <a:rect l="l" t="t" r="r" b="b"/>
              <a:pathLst>
                <a:path w="4821" h="231" extrusionOk="0">
                  <a:moveTo>
                    <a:pt x="0" y="0"/>
                  </a:moveTo>
                  <a:lnTo>
                    <a:pt x="0" y="230"/>
                  </a:lnTo>
                  <a:lnTo>
                    <a:pt x="4820" y="230"/>
                  </a:lnTo>
                  <a:lnTo>
                    <a:pt x="4820"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139;p58"/>
            <p:cNvSpPr/>
            <p:nvPr/>
          </p:nvSpPr>
          <p:spPr>
            <a:xfrm>
              <a:off x="5287251" y="4144786"/>
              <a:ext cx="404807" cy="19061"/>
            </a:xfrm>
            <a:custGeom>
              <a:avLst/>
              <a:gdLst/>
              <a:ahLst/>
              <a:cxnLst/>
              <a:rect l="l" t="t" r="r" b="b"/>
              <a:pathLst>
                <a:path w="4821" h="227" extrusionOk="0">
                  <a:moveTo>
                    <a:pt x="0" y="0"/>
                  </a:moveTo>
                  <a:lnTo>
                    <a:pt x="0" y="226"/>
                  </a:lnTo>
                  <a:lnTo>
                    <a:pt x="4820" y="226"/>
                  </a:lnTo>
                  <a:lnTo>
                    <a:pt x="4820"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2140;p58"/>
            <p:cNvSpPr/>
            <p:nvPr/>
          </p:nvSpPr>
          <p:spPr>
            <a:xfrm>
              <a:off x="5783663" y="4340010"/>
              <a:ext cx="13519" cy="55670"/>
            </a:xfrm>
            <a:custGeom>
              <a:avLst/>
              <a:gdLst/>
              <a:ahLst/>
              <a:cxnLst/>
              <a:rect l="l" t="t" r="r" b="b"/>
              <a:pathLst>
                <a:path w="161" h="663" extrusionOk="0">
                  <a:moveTo>
                    <a:pt x="90" y="1"/>
                  </a:moveTo>
                  <a:lnTo>
                    <a:pt x="0" y="662"/>
                  </a:lnTo>
                  <a:lnTo>
                    <a:pt x="67" y="662"/>
                  </a:lnTo>
                  <a:lnTo>
                    <a:pt x="16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2141;p58"/>
            <p:cNvSpPr/>
            <p:nvPr/>
          </p:nvSpPr>
          <p:spPr>
            <a:xfrm>
              <a:off x="5782235" y="4066865"/>
              <a:ext cx="29473" cy="103700"/>
            </a:xfrm>
            <a:custGeom>
              <a:avLst/>
              <a:gdLst/>
              <a:ahLst/>
              <a:cxnLst/>
              <a:rect l="l" t="t" r="r" b="b"/>
              <a:pathLst>
                <a:path w="351" h="1235" extrusionOk="0">
                  <a:moveTo>
                    <a:pt x="177" y="1"/>
                  </a:moveTo>
                  <a:cubicBezTo>
                    <a:pt x="80" y="1"/>
                    <a:pt x="0" y="76"/>
                    <a:pt x="0" y="174"/>
                  </a:cubicBezTo>
                  <a:lnTo>
                    <a:pt x="0" y="1062"/>
                  </a:lnTo>
                  <a:cubicBezTo>
                    <a:pt x="0" y="1154"/>
                    <a:pt x="80" y="1234"/>
                    <a:pt x="177" y="1234"/>
                  </a:cubicBezTo>
                  <a:cubicBezTo>
                    <a:pt x="271" y="1234"/>
                    <a:pt x="351" y="1154"/>
                    <a:pt x="351" y="1062"/>
                  </a:cubicBezTo>
                  <a:lnTo>
                    <a:pt x="351" y="174"/>
                  </a:lnTo>
                  <a:cubicBezTo>
                    <a:pt x="351" y="76"/>
                    <a:pt x="271" y="1"/>
                    <a:pt x="177" y="1"/>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2142;p58"/>
            <p:cNvSpPr/>
            <p:nvPr/>
          </p:nvSpPr>
          <p:spPr>
            <a:xfrm>
              <a:off x="6034052" y="4003890"/>
              <a:ext cx="119402" cy="16793"/>
            </a:xfrm>
            <a:custGeom>
              <a:avLst/>
              <a:gdLst/>
              <a:ahLst/>
              <a:cxnLst/>
              <a:rect l="l" t="t" r="r" b="b"/>
              <a:pathLst>
                <a:path w="1422" h="200" extrusionOk="0">
                  <a:moveTo>
                    <a:pt x="1" y="1"/>
                  </a:moveTo>
                  <a:lnTo>
                    <a:pt x="58" y="200"/>
                  </a:lnTo>
                  <a:lnTo>
                    <a:pt x="1422" y="165"/>
                  </a:lnTo>
                  <a:lnTo>
                    <a:pt x="1" y="1"/>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2143;p58"/>
            <p:cNvSpPr/>
            <p:nvPr/>
          </p:nvSpPr>
          <p:spPr>
            <a:xfrm>
              <a:off x="6034052" y="4195503"/>
              <a:ext cx="119402" cy="17129"/>
            </a:xfrm>
            <a:custGeom>
              <a:avLst/>
              <a:gdLst/>
              <a:ahLst/>
              <a:cxnLst/>
              <a:rect l="l" t="t" r="r" b="b"/>
              <a:pathLst>
                <a:path w="1422" h="204" extrusionOk="0">
                  <a:moveTo>
                    <a:pt x="58" y="0"/>
                  </a:moveTo>
                  <a:lnTo>
                    <a:pt x="1" y="204"/>
                  </a:lnTo>
                  <a:lnTo>
                    <a:pt x="1422" y="36"/>
                  </a:lnTo>
                  <a:lnTo>
                    <a:pt x="58"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2144;p58"/>
            <p:cNvSpPr/>
            <p:nvPr/>
          </p:nvSpPr>
          <p:spPr>
            <a:xfrm>
              <a:off x="6017007" y="3944609"/>
              <a:ext cx="43999" cy="76075"/>
            </a:xfrm>
            <a:custGeom>
              <a:avLst/>
              <a:gdLst/>
              <a:ahLst/>
              <a:cxnLst/>
              <a:rect l="l" t="t" r="r" b="b"/>
              <a:pathLst>
                <a:path w="524" h="906" extrusionOk="0">
                  <a:moveTo>
                    <a:pt x="0" y="0"/>
                  </a:moveTo>
                  <a:lnTo>
                    <a:pt x="261" y="906"/>
                  </a:lnTo>
                  <a:lnTo>
                    <a:pt x="523" y="906"/>
                  </a:lnTo>
                  <a:lnTo>
                    <a:pt x="261" y="0"/>
                  </a:lnTo>
                  <a:close/>
                </a:path>
              </a:pathLst>
            </a:custGeom>
            <a:solidFill>
              <a:srgbClr val="21284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2145;p58"/>
            <p:cNvSpPr/>
            <p:nvPr/>
          </p:nvSpPr>
          <p:spPr>
            <a:xfrm>
              <a:off x="6017007" y="4195503"/>
              <a:ext cx="43999" cy="76494"/>
            </a:xfrm>
            <a:custGeom>
              <a:avLst/>
              <a:gdLst/>
              <a:ahLst/>
              <a:cxnLst/>
              <a:rect l="l" t="t" r="r" b="b"/>
              <a:pathLst>
                <a:path w="524" h="911" extrusionOk="0">
                  <a:moveTo>
                    <a:pt x="261" y="0"/>
                  </a:moveTo>
                  <a:lnTo>
                    <a:pt x="0" y="910"/>
                  </a:lnTo>
                  <a:lnTo>
                    <a:pt x="261" y="910"/>
                  </a:lnTo>
                  <a:lnTo>
                    <a:pt x="523" y="0"/>
                  </a:lnTo>
                  <a:close/>
                </a:path>
              </a:pathLst>
            </a:custGeom>
            <a:solidFill>
              <a:srgbClr val="21284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2146;p58"/>
            <p:cNvSpPr/>
            <p:nvPr/>
          </p:nvSpPr>
          <p:spPr>
            <a:xfrm>
              <a:off x="6654987" y="1276307"/>
              <a:ext cx="1195697" cy="601543"/>
            </a:xfrm>
            <a:custGeom>
              <a:avLst/>
              <a:gdLst/>
              <a:ahLst/>
              <a:cxnLst/>
              <a:rect l="l" t="t" r="r" b="b"/>
              <a:pathLst>
                <a:path w="14240" h="7164" extrusionOk="0">
                  <a:moveTo>
                    <a:pt x="8584" y="0"/>
                  </a:moveTo>
                  <a:lnTo>
                    <a:pt x="8598" y="156"/>
                  </a:lnTo>
                  <a:lnTo>
                    <a:pt x="8535" y="156"/>
                  </a:lnTo>
                  <a:lnTo>
                    <a:pt x="8571" y="418"/>
                  </a:lnTo>
                  <a:cubicBezTo>
                    <a:pt x="5318" y="426"/>
                    <a:pt x="1629" y="604"/>
                    <a:pt x="1629" y="604"/>
                  </a:cubicBezTo>
                  <a:cubicBezTo>
                    <a:pt x="1629" y="604"/>
                    <a:pt x="1628" y="604"/>
                    <a:pt x="1627" y="604"/>
                  </a:cubicBezTo>
                  <a:cubicBezTo>
                    <a:pt x="1570" y="604"/>
                    <a:pt x="459" y="617"/>
                    <a:pt x="187" y="1633"/>
                  </a:cubicBezTo>
                  <a:cubicBezTo>
                    <a:pt x="183" y="1660"/>
                    <a:pt x="173" y="1686"/>
                    <a:pt x="169" y="1713"/>
                  </a:cubicBezTo>
                  <a:cubicBezTo>
                    <a:pt x="165" y="1723"/>
                    <a:pt x="165" y="1735"/>
                    <a:pt x="165" y="1745"/>
                  </a:cubicBezTo>
                  <a:cubicBezTo>
                    <a:pt x="160" y="1762"/>
                    <a:pt x="156" y="1784"/>
                    <a:pt x="152" y="1807"/>
                  </a:cubicBezTo>
                  <a:cubicBezTo>
                    <a:pt x="152" y="1811"/>
                    <a:pt x="152" y="1819"/>
                    <a:pt x="146" y="1825"/>
                  </a:cubicBezTo>
                  <a:lnTo>
                    <a:pt x="1" y="1825"/>
                  </a:lnTo>
                  <a:lnTo>
                    <a:pt x="1" y="2677"/>
                  </a:lnTo>
                  <a:lnTo>
                    <a:pt x="89" y="2677"/>
                  </a:lnTo>
                  <a:lnTo>
                    <a:pt x="89" y="2752"/>
                  </a:lnTo>
                  <a:lnTo>
                    <a:pt x="89" y="2810"/>
                  </a:lnTo>
                  <a:lnTo>
                    <a:pt x="89" y="2885"/>
                  </a:lnTo>
                  <a:lnTo>
                    <a:pt x="89" y="2943"/>
                  </a:lnTo>
                  <a:cubicBezTo>
                    <a:pt x="85" y="2970"/>
                    <a:pt x="85" y="2997"/>
                    <a:pt x="85" y="3023"/>
                  </a:cubicBezTo>
                  <a:lnTo>
                    <a:pt x="85" y="3076"/>
                  </a:lnTo>
                  <a:lnTo>
                    <a:pt x="85" y="3161"/>
                  </a:lnTo>
                  <a:lnTo>
                    <a:pt x="85" y="3204"/>
                  </a:lnTo>
                  <a:lnTo>
                    <a:pt x="85" y="3311"/>
                  </a:lnTo>
                  <a:lnTo>
                    <a:pt x="85" y="3329"/>
                  </a:lnTo>
                  <a:lnTo>
                    <a:pt x="85" y="3471"/>
                  </a:lnTo>
                  <a:lnTo>
                    <a:pt x="85" y="3582"/>
                  </a:lnTo>
                  <a:lnTo>
                    <a:pt x="85" y="4083"/>
                  </a:lnTo>
                  <a:cubicBezTo>
                    <a:pt x="85" y="4185"/>
                    <a:pt x="89" y="4292"/>
                    <a:pt x="89" y="4398"/>
                  </a:cubicBezTo>
                  <a:lnTo>
                    <a:pt x="1" y="4398"/>
                  </a:lnTo>
                  <a:lnTo>
                    <a:pt x="1" y="5246"/>
                  </a:lnTo>
                  <a:lnTo>
                    <a:pt x="134" y="5246"/>
                  </a:lnTo>
                  <a:cubicBezTo>
                    <a:pt x="146" y="5353"/>
                    <a:pt x="165" y="5451"/>
                    <a:pt x="187" y="5531"/>
                  </a:cubicBezTo>
                  <a:cubicBezTo>
                    <a:pt x="459" y="6547"/>
                    <a:pt x="1570" y="6560"/>
                    <a:pt x="1627" y="6560"/>
                  </a:cubicBezTo>
                  <a:cubicBezTo>
                    <a:pt x="1628" y="6560"/>
                    <a:pt x="1629" y="6560"/>
                    <a:pt x="1629" y="6560"/>
                  </a:cubicBezTo>
                  <a:cubicBezTo>
                    <a:pt x="1629" y="6560"/>
                    <a:pt x="5318" y="6738"/>
                    <a:pt x="8571" y="6746"/>
                  </a:cubicBezTo>
                  <a:lnTo>
                    <a:pt x="8535" y="7004"/>
                  </a:lnTo>
                  <a:lnTo>
                    <a:pt x="8598" y="7004"/>
                  </a:lnTo>
                  <a:lnTo>
                    <a:pt x="8584" y="7164"/>
                  </a:lnTo>
                  <a:lnTo>
                    <a:pt x="9077" y="7164"/>
                  </a:lnTo>
                  <a:lnTo>
                    <a:pt x="9201" y="6746"/>
                  </a:lnTo>
                  <a:cubicBezTo>
                    <a:pt x="11163" y="6738"/>
                    <a:pt x="12863" y="6658"/>
                    <a:pt x="13328" y="6418"/>
                  </a:cubicBezTo>
                  <a:cubicBezTo>
                    <a:pt x="14203" y="5965"/>
                    <a:pt x="14239" y="3777"/>
                    <a:pt x="14239" y="3595"/>
                  </a:cubicBezTo>
                  <a:lnTo>
                    <a:pt x="14239" y="3582"/>
                  </a:lnTo>
                  <a:cubicBezTo>
                    <a:pt x="14239" y="3582"/>
                    <a:pt x="14239" y="1217"/>
                    <a:pt x="13328" y="746"/>
                  </a:cubicBezTo>
                  <a:cubicBezTo>
                    <a:pt x="12863" y="506"/>
                    <a:pt x="11163" y="426"/>
                    <a:pt x="9201" y="418"/>
                  </a:cubicBezTo>
                  <a:lnTo>
                    <a:pt x="9077" y="0"/>
                  </a:lnTo>
                  <a:close/>
                </a:path>
              </a:pathLst>
            </a:custGeom>
            <a:solidFill>
              <a:srgbClr val="2235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2147;p58"/>
            <p:cNvSpPr/>
            <p:nvPr/>
          </p:nvSpPr>
          <p:spPr>
            <a:xfrm>
              <a:off x="6690757" y="1390670"/>
              <a:ext cx="21748" cy="71624"/>
            </a:xfrm>
            <a:custGeom>
              <a:avLst/>
              <a:gdLst/>
              <a:ahLst/>
              <a:cxnLst/>
              <a:rect l="l" t="t" r="r" b="b"/>
              <a:pathLst>
                <a:path w="259" h="853" extrusionOk="0">
                  <a:moveTo>
                    <a:pt x="1" y="0"/>
                  </a:moveTo>
                  <a:lnTo>
                    <a:pt x="1" y="853"/>
                  </a:lnTo>
                  <a:lnTo>
                    <a:pt x="258" y="853"/>
                  </a:lnTo>
                  <a:lnTo>
                    <a:pt x="258" y="0"/>
                  </a:lnTo>
                  <a:close/>
                </a:path>
              </a:pathLst>
            </a:custGeom>
            <a:solidFill>
              <a:srgbClr val="C86D2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2148;p58"/>
            <p:cNvSpPr/>
            <p:nvPr/>
          </p:nvSpPr>
          <p:spPr>
            <a:xfrm>
              <a:off x="6690757" y="1606885"/>
              <a:ext cx="21748" cy="71288"/>
            </a:xfrm>
            <a:custGeom>
              <a:avLst/>
              <a:gdLst/>
              <a:ahLst/>
              <a:cxnLst/>
              <a:rect l="l" t="t" r="r" b="b"/>
              <a:pathLst>
                <a:path w="259" h="849" extrusionOk="0">
                  <a:moveTo>
                    <a:pt x="1" y="0"/>
                  </a:moveTo>
                  <a:lnTo>
                    <a:pt x="1" y="848"/>
                  </a:lnTo>
                  <a:lnTo>
                    <a:pt x="258" y="848"/>
                  </a:lnTo>
                  <a:lnTo>
                    <a:pt x="258" y="0"/>
                  </a:lnTo>
                  <a:close/>
                </a:path>
              </a:pathLst>
            </a:custGeom>
            <a:solidFill>
              <a:srgbClr val="C86D2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2149;p58"/>
            <p:cNvSpPr/>
            <p:nvPr/>
          </p:nvSpPr>
          <p:spPr>
            <a:xfrm>
              <a:off x="6697139" y="1272276"/>
              <a:ext cx="1189316" cy="531934"/>
            </a:xfrm>
            <a:custGeom>
              <a:avLst/>
              <a:gdLst/>
              <a:ahLst/>
              <a:cxnLst/>
              <a:rect l="l" t="t" r="r" b="b"/>
              <a:pathLst>
                <a:path w="14164" h="6335" extrusionOk="0">
                  <a:moveTo>
                    <a:pt x="8748" y="0"/>
                  </a:moveTo>
                  <a:cubicBezTo>
                    <a:pt x="5434" y="0"/>
                    <a:pt x="1553" y="190"/>
                    <a:pt x="1553" y="190"/>
                  </a:cubicBezTo>
                  <a:cubicBezTo>
                    <a:pt x="1553" y="190"/>
                    <a:pt x="1553" y="190"/>
                    <a:pt x="1551" y="190"/>
                  </a:cubicBezTo>
                  <a:cubicBezTo>
                    <a:pt x="1498" y="190"/>
                    <a:pt x="389" y="202"/>
                    <a:pt x="111" y="1220"/>
                  </a:cubicBezTo>
                  <a:cubicBezTo>
                    <a:pt x="0" y="1637"/>
                    <a:pt x="9" y="2502"/>
                    <a:pt x="9" y="3168"/>
                  </a:cubicBezTo>
                  <a:cubicBezTo>
                    <a:pt x="9" y="3834"/>
                    <a:pt x="0" y="4700"/>
                    <a:pt x="111" y="5116"/>
                  </a:cubicBezTo>
                  <a:cubicBezTo>
                    <a:pt x="386" y="6125"/>
                    <a:pt x="1477" y="6142"/>
                    <a:pt x="1549" y="6142"/>
                  </a:cubicBezTo>
                  <a:cubicBezTo>
                    <a:pt x="1552" y="6142"/>
                    <a:pt x="1553" y="6142"/>
                    <a:pt x="1553" y="6142"/>
                  </a:cubicBezTo>
                  <a:cubicBezTo>
                    <a:pt x="1553" y="6142"/>
                    <a:pt x="5464" y="6335"/>
                    <a:pt x="8787" y="6335"/>
                  </a:cubicBezTo>
                  <a:cubicBezTo>
                    <a:pt x="10892" y="6335"/>
                    <a:pt x="12762" y="6258"/>
                    <a:pt x="13252" y="6005"/>
                  </a:cubicBezTo>
                  <a:cubicBezTo>
                    <a:pt x="14163" y="5534"/>
                    <a:pt x="14163" y="3168"/>
                    <a:pt x="14163" y="3168"/>
                  </a:cubicBezTo>
                  <a:cubicBezTo>
                    <a:pt x="14163" y="3168"/>
                    <a:pt x="14163" y="802"/>
                    <a:pt x="13252" y="333"/>
                  </a:cubicBezTo>
                  <a:cubicBezTo>
                    <a:pt x="12759" y="78"/>
                    <a:pt x="10870" y="0"/>
                    <a:pt x="8748" y="0"/>
                  </a:cubicBez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2150;p58"/>
            <p:cNvSpPr/>
            <p:nvPr/>
          </p:nvSpPr>
          <p:spPr>
            <a:xfrm>
              <a:off x="6697474" y="1272276"/>
              <a:ext cx="1188980" cy="282551"/>
            </a:xfrm>
            <a:custGeom>
              <a:avLst/>
              <a:gdLst/>
              <a:ahLst/>
              <a:cxnLst/>
              <a:rect l="l" t="t" r="r" b="b"/>
              <a:pathLst>
                <a:path w="14160" h="3365" extrusionOk="0">
                  <a:moveTo>
                    <a:pt x="8744" y="0"/>
                  </a:moveTo>
                  <a:cubicBezTo>
                    <a:pt x="5430" y="0"/>
                    <a:pt x="1549" y="190"/>
                    <a:pt x="1549" y="190"/>
                  </a:cubicBezTo>
                  <a:cubicBezTo>
                    <a:pt x="1549" y="190"/>
                    <a:pt x="1549" y="190"/>
                    <a:pt x="1547" y="190"/>
                  </a:cubicBezTo>
                  <a:cubicBezTo>
                    <a:pt x="1494" y="190"/>
                    <a:pt x="385" y="202"/>
                    <a:pt x="107" y="1220"/>
                  </a:cubicBezTo>
                  <a:cubicBezTo>
                    <a:pt x="0" y="1615"/>
                    <a:pt x="5" y="2410"/>
                    <a:pt x="5" y="3057"/>
                  </a:cubicBezTo>
                  <a:cubicBezTo>
                    <a:pt x="9" y="2507"/>
                    <a:pt x="23" y="1930"/>
                    <a:pt x="107" y="1611"/>
                  </a:cubicBezTo>
                  <a:cubicBezTo>
                    <a:pt x="382" y="601"/>
                    <a:pt x="1477" y="585"/>
                    <a:pt x="1546" y="585"/>
                  </a:cubicBezTo>
                  <a:cubicBezTo>
                    <a:pt x="1548" y="585"/>
                    <a:pt x="1549" y="585"/>
                    <a:pt x="1549" y="585"/>
                  </a:cubicBezTo>
                  <a:cubicBezTo>
                    <a:pt x="1549" y="585"/>
                    <a:pt x="5430" y="395"/>
                    <a:pt x="8744" y="395"/>
                  </a:cubicBezTo>
                  <a:cubicBezTo>
                    <a:pt x="10866" y="395"/>
                    <a:pt x="12755" y="473"/>
                    <a:pt x="13248" y="728"/>
                  </a:cubicBezTo>
                  <a:cubicBezTo>
                    <a:pt x="13999" y="1113"/>
                    <a:pt x="14133" y="2787"/>
                    <a:pt x="14154" y="3364"/>
                  </a:cubicBezTo>
                  <a:cubicBezTo>
                    <a:pt x="14159" y="3239"/>
                    <a:pt x="14159" y="3168"/>
                    <a:pt x="14159" y="3168"/>
                  </a:cubicBezTo>
                  <a:cubicBezTo>
                    <a:pt x="14159" y="3168"/>
                    <a:pt x="14159" y="802"/>
                    <a:pt x="13248" y="333"/>
                  </a:cubicBezTo>
                  <a:cubicBezTo>
                    <a:pt x="12755" y="78"/>
                    <a:pt x="10866" y="0"/>
                    <a:pt x="8744" y="0"/>
                  </a:cubicBezTo>
                  <a:close/>
                </a:path>
              </a:pathLst>
            </a:custGeom>
            <a:solidFill>
              <a:srgbClr val="4080B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2151;p58"/>
            <p:cNvSpPr/>
            <p:nvPr/>
          </p:nvSpPr>
          <p:spPr>
            <a:xfrm>
              <a:off x="6697810" y="1554741"/>
              <a:ext cx="84" cy="25694"/>
            </a:xfrm>
            <a:custGeom>
              <a:avLst/>
              <a:gdLst/>
              <a:ahLst/>
              <a:cxnLst/>
              <a:rect l="l" t="t" r="r" b="b"/>
              <a:pathLst>
                <a:path w="1" h="306" extrusionOk="0">
                  <a:moveTo>
                    <a:pt x="1" y="195"/>
                  </a:moveTo>
                  <a:lnTo>
                    <a:pt x="1" y="0"/>
                  </a:lnTo>
                  <a:lnTo>
                    <a:pt x="1" y="306"/>
                  </a:lnTo>
                  <a:close/>
                </a:path>
              </a:pathLst>
            </a:custGeom>
            <a:solidFill>
              <a:srgbClr val="E5E25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2152;p58"/>
            <p:cNvSpPr/>
            <p:nvPr/>
          </p:nvSpPr>
          <p:spPr>
            <a:xfrm>
              <a:off x="7754450" y="1312077"/>
              <a:ext cx="83884" cy="58189"/>
            </a:xfrm>
            <a:custGeom>
              <a:avLst/>
              <a:gdLst/>
              <a:ahLst/>
              <a:cxnLst/>
              <a:rect l="l" t="t" r="r" b="b"/>
              <a:pathLst>
                <a:path w="999" h="693" extrusionOk="0">
                  <a:moveTo>
                    <a:pt x="58" y="0"/>
                  </a:moveTo>
                  <a:cubicBezTo>
                    <a:pt x="13" y="0"/>
                    <a:pt x="0" y="67"/>
                    <a:pt x="44" y="80"/>
                  </a:cubicBezTo>
                  <a:cubicBezTo>
                    <a:pt x="492" y="244"/>
                    <a:pt x="777" y="515"/>
                    <a:pt x="918" y="680"/>
                  </a:cubicBezTo>
                  <a:cubicBezTo>
                    <a:pt x="927" y="689"/>
                    <a:pt x="938" y="692"/>
                    <a:pt x="948" y="692"/>
                  </a:cubicBezTo>
                  <a:cubicBezTo>
                    <a:pt x="974" y="692"/>
                    <a:pt x="999" y="668"/>
                    <a:pt x="990" y="639"/>
                  </a:cubicBezTo>
                  <a:cubicBezTo>
                    <a:pt x="838" y="111"/>
                    <a:pt x="355" y="9"/>
                    <a:pt x="5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2153;p58"/>
            <p:cNvSpPr/>
            <p:nvPr/>
          </p:nvSpPr>
          <p:spPr>
            <a:xfrm>
              <a:off x="7615484" y="1325847"/>
              <a:ext cx="228392" cy="112432"/>
            </a:xfrm>
            <a:custGeom>
              <a:avLst/>
              <a:gdLst/>
              <a:ahLst/>
              <a:cxnLst/>
              <a:rect l="l" t="t" r="r" b="b"/>
              <a:pathLst>
                <a:path w="2720" h="1339" extrusionOk="0">
                  <a:moveTo>
                    <a:pt x="57" y="0"/>
                  </a:moveTo>
                  <a:cubicBezTo>
                    <a:pt x="12" y="0"/>
                    <a:pt x="0" y="58"/>
                    <a:pt x="43" y="76"/>
                  </a:cubicBezTo>
                  <a:cubicBezTo>
                    <a:pt x="1024" y="467"/>
                    <a:pt x="1930" y="875"/>
                    <a:pt x="2645" y="1332"/>
                  </a:cubicBezTo>
                  <a:cubicBezTo>
                    <a:pt x="2652" y="1336"/>
                    <a:pt x="2659" y="1338"/>
                    <a:pt x="2667" y="1338"/>
                  </a:cubicBezTo>
                  <a:cubicBezTo>
                    <a:pt x="2695" y="1338"/>
                    <a:pt x="2720" y="1307"/>
                    <a:pt x="2702" y="1278"/>
                  </a:cubicBezTo>
                  <a:cubicBezTo>
                    <a:pt x="2622" y="1114"/>
                    <a:pt x="2458" y="826"/>
                    <a:pt x="2241" y="582"/>
                  </a:cubicBezTo>
                  <a:cubicBezTo>
                    <a:pt x="1996" y="307"/>
                    <a:pt x="683" y="90"/>
                    <a:pt x="61" y="0"/>
                  </a:cubicBezTo>
                  <a:cubicBezTo>
                    <a:pt x="60" y="0"/>
                    <a:pt x="58" y="0"/>
                    <a:pt x="57" y="0"/>
                  </a:cubicBez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2154;p58"/>
            <p:cNvSpPr/>
            <p:nvPr/>
          </p:nvSpPr>
          <p:spPr>
            <a:xfrm>
              <a:off x="6973558" y="1305359"/>
              <a:ext cx="503217" cy="42152"/>
            </a:xfrm>
            <a:custGeom>
              <a:avLst/>
              <a:gdLst/>
              <a:ahLst/>
              <a:cxnLst/>
              <a:rect l="l" t="t" r="r" b="b"/>
              <a:pathLst>
                <a:path w="5993" h="502" extrusionOk="0">
                  <a:moveTo>
                    <a:pt x="5927" y="0"/>
                  </a:moveTo>
                  <a:lnTo>
                    <a:pt x="68" y="94"/>
                  </a:lnTo>
                  <a:cubicBezTo>
                    <a:pt x="15" y="98"/>
                    <a:pt x="1" y="174"/>
                    <a:pt x="50" y="191"/>
                  </a:cubicBezTo>
                  <a:lnTo>
                    <a:pt x="906" y="502"/>
                  </a:lnTo>
                  <a:lnTo>
                    <a:pt x="920" y="502"/>
                  </a:lnTo>
                  <a:cubicBezTo>
                    <a:pt x="1106" y="502"/>
                    <a:pt x="4267" y="502"/>
                    <a:pt x="4542" y="408"/>
                  </a:cubicBezTo>
                  <a:cubicBezTo>
                    <a:pt x="4720" y="346"/>
                    <a:pt x="5433" y="201"/>
                    <a:pt x="5935" y="98"/>
                  </a:cubicBezTo>
                  <a:cubicBezTo>
                    <a:pt x="5993" y="84"/>
                    <a:pt x="5984" y="0"/>
                    <a:pt x="5927"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2155;p58"/>
            <p:cNvSpPr/>
            <p:nvPr/>
          </p:nvSpPr>
          <p:spPr>
            <a:xfrm>
              <a:off x="6911422" y="1431729"/>
              <a:ext cx="404807" cy="19061"/>
            </a:xfrm>
            <a:custGeom>
              <a:avLst/>
              <a:gdLst/>
              <a:ahLst/>
              <a:cxnLst/>
              <a:rect l="l" t="t" r="r" b="b"/>
              <a:pathLst>
                <a:path w="4821" h="227" extrusionOk="0">
                  <a:moveTo>
                    <a:pt x="0" y="0"/>
                  </a:moveTo>
                  <a:lnTo>
                    <a:pt x="0" y="226"/>
                  </a:lnTo>
                  <a:lnTo>
                    <a:pt x="4821" y="226"/>
                  </a:lnTo>
                  <a:lnTo>
                    <a:pt x="4821"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2156;p58"/>
            <p:cNvSpPr/>
            <p:nvPr/>
          </p:nvSpPr>
          <p:spPr>
            <a:xfrm>
              <a:off x="6911422" y="1482362"/>
              <a:ext cx="404807" cy="19480"/>
            </a:xfrm>
            <a:custGeom>
              <a:avLst/>
              <a:gdLst/>
              <a:ahLst/>
              <a:cxnLst/>
              <a:rect l="l" t="t" r="r" b="b"/>
              <a:pathLst>
                <a:path w="4821" h="232" extrusionOk="0">
                  <a:moveTo>
                    <a:pt x="0" y="0"/>
                  </a:moveTo>
                  <a:lnTo>
                    <a:pt x="0" y="231"/>
                  </a:lnTo>
                  <a:lnTo>
                    <a:pt x="4821" y="231"/>
                  </a:lnTo>
                  <a:lnTo>
                    <a:pt x="4821"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2157;p58"/>
            <p:cNvSpPr/>
            <p:nvPr/>
          </p:nvSpPr>
          <p:spPr>
            <a:xfrm>
              <a:off x="7387262" y="1326183"/>
              <a:ext cx="230071" cy="424204"/>
            </a:xfrm>
            <a:custGeom>
              <a:avLst/>
              <a:gdLst/>
              <a:ahLst/>
              <a:cxnLst/>
              <a:rect l="l" t="t" r="r" b="b"/>
              <a:pathLst>
                <a:path w="2740" h="5052" extrusionOk="0">
                  <a:moveTo>
                    <a:pt x="1875" y="1"/>
                  </a:moveTo>
                  <a:cubicBezTo>
                    <a:pt x="1845" y="1"/>
                    <a:pt x="1814" y="5"/>
                    <a:pt x="1785" y="14"/>
                  </a:cubicBezTo>
                  <a:lnTo>
                    <a:pt x="232" y="453"/>
                  </a:lnTo>
                  <a:cubicBezTo>
                    <a:pt x="94" y="489"/>
                    <a:pt x="0" y="613"/>
                    <a:pt x="0" y="756"/>
                  </a:cubicBezTo>
                  <a:lnTo>
                    <a:pt x="0" y="2526"/>
                  </a:lnTo>
                  <a:lnTo>
                    <a:pt x="0" y="4298"/>
                  </a:lnTo>
                  <a:cubicBezTo>
                    <a:pt x="0" y="4435"/>
                    <a:pt x="94" y="4560"/>
                    <a:pt x="232" y="4599"/>
                  </a:cubicBezTo>
                  <a:lnTo>
                    <a:pt x="1785" y="5039"/>
                  </a:lnTo>
                  <a:cubicBezTo>
                    <a:pt x="1814" y="5048"/>
                    <a:pt x="1844" y="5052"/>
                    <a:pt x="1873" y="5052"/>
                  </a:cubicBezTo>
                  <a:cubicBezTo>
                    <a:pt x="1977" y="5052"/>
                    <a:pt x="2077" y="5000"/>
                    <a:pt x="2136" y="4910"/>
                  </a:cubicBezTo>
                  <a:cubicBezTo>
                    <a:pt x="2739" y="3991"/>
                    <a:pt x="2739" y="2526"/>
                    <a:pt x="2739" y="2526"/>
                  </a:cubicBezTo>
                  <a:cubicBezTo>
                    <a:pt x="2739" y="2526"/>
                    <a:pt x="2739" y="1061"/>
                    <a:pt x="2136" y="143"/>
                  </a:cubicBezTo>
                  <a:cubicBezTo>
                    <a:pt x="2077" y="53"/>
                    <a:pt x="1978" y="1"/>
                    <a:pt x="1875" y="1"/>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2158;p58"/>
            <p:cNvSpPr/>
            <p:nvPr/>
          </p:nvSpPr>
          <p:spPr>
            <a:xfrm>
              <a:off x="7509182" y="1326183"/>
              <a:ext cx="108150" cy="424204"/>
            </a:xfrm>
            <a:custGeom>
              <a:avLst/>
              <a:gdLst/>
              <a:ahLst/>
              <a:cxnLst/>
              <a:rect l="l" t="t" r="r" b="b"/>
              <a:pathLst>
                <a:path w="1288" h="5052" extrusionOk="0">
                  <a:moveTo>
                    <a:pt x="423" y="1"/>
                  </a:moveTo>
                  <a:cubicBezTo>
                    <a:pt x="393" y="1"/>
                    <a:pt x="362" y="5"/>
                    <a:pt x="333" y="14"/>
                  </a:cubicBezTo>
                  <a:lnTo>
                    <a:pt x="195" y="49"/>
                  </a:lnTo>
                  <a:cubicBezTo>
                    <a:pt x="0" y="1710"/>
                    <a:pt x="0" y="3356"/>
                    <a:pt x="195" y="5003"/>
                  </a:cubicBezTo>
                  <a:lnTo>
                    <a:pt x="333" y="5039"/>
                  </a:lnTo>
                  <a:cubicBezTo>
                    <a:pt x="362" y="5048"/>
                    <a:pt x="392" y="5052"/>
                    <a:pt x="421" y="5052"/>
                  </a:cubicBezTo>
                  <a:cubicBezTo>
                    <a:pt x="525" y="5052"/>
                    <a:pt x="625" y="5000"/>
                    <a:pt x="684" y="4910"/>
                  </a:cubicBezTo>
                  <a:cubicBezTo>
                    <a:pt x="1287" y="3991"/>
                    <a:pt x="1287" y="2526"/>
                    <a:pt x="1287" y="2526"/>
                  </a:cubicBezTo>
                  <a:cubicBezTo>
                    <a:pt x="1287" y="2526"/>
                    <a:pt x="1287" y="1061"/>
                    <a:pt x="684" y="143"/>
                  </a:cubicBezTo>
                  <a:cubicBezTo>
                    <a:pt x="625" y="53"/>
                    <a:pt x="526" y="1"/>
                    <a:pt x="423" y="1"/>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2159;p58"/>
            <p:cNvSpPr/>
            <p:nvPr/>
          </p:nvSpPr>
          <p:spPr>
            <a:xfrm>
              <a:off x="7754450" y="1706217"/>
              <a:ext cx="83884" cy="58357"/>
            </a:xfrm>
            <a:custGeom>
              <a:avLst/>
              <a:gdLst/>
              <a:ahLst/>
              <a:cxnLst/>
              <a:rect l="l" t="t" r="r" b="b"/>
              <a:pathLst>
                <a:path w="999" h="695" extrusionOk="0">
                  <a:moveTo>
                    <a:pt x="950" y="0"/>
                  </a:moveTo>
                  <a:cubicBezTo>
                    <a:pt x="939" y="0"/>
                    <a:pt x="928" y="5"/>
                    <a:pt x="918" y="15"/>
                  </a:cubicBezTo>
                  <a:cubicBezTo>
                    <a:pt x="777" y="180"/>
                    <a:pt x="492" y="446"/>
                    <a:pt x="44" y="610"/>
                  </a:cubicBezTo>
                  <a:cubicBezTo>
                    <a:pt x="0" y="628"/>
                    <a:pt x="13" y="694"/>
                    <a:pt x="58" y="694"/>
                  </a:cubicBezTo>
                  <a:cubicBezTo>
                    <a:pt x="355" y="685"/>
                    <a:pt x="838" y="583"/>
                    <a:pt x="990" y="55"/>
                  </a:cubicBezTo>
                  <a:cubicBezTo>
                    <a:pt x="999" y="24"/>
                    <a:pt x="975" y="0"/>
                    <a:pt x="95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2160;p58"/>
            <p:cNvSpPr/>
            <p:nvPr/>
          </p:nvSpPr>
          <p:spPr>
            <a:xfrm>
              <a:off x="7615484" y="1638288"/>
              <a:ext cx="228392" cy="112516"/>
            </a:xfrm>
            <a:custGeom>
              <a:avLst/>
              <a:gdLst/>
              <a:ahLst/>
              <a:cxnLst/>
              <a:rect l="l" t="t" r="r" b="b"/>
              <a:pathLst>
                <a:path w="2720" h="1340" extrusionOk="0">
                  <a:moveTo>
                    <a:pt x="2668" y="1"/>
                  </a:moveTo>
                  <a:cubicBezTo>
                    <a:pt x="2660" y="1"/>
                    <a:pt x="2652" y="3"/>
                    <a:pt x="2645" y="7"/>
                  </a:cubicBezTo>
                  <a:cubicBezTo>
                    <a:pt x="1930" y="460"/>
                    <a:pt x="1024" y="869"/>
                    <a:pt x="43" y="1259"/>
                  </a:cubicBezTo>
                  <a:cubicBezTo>
                    <a:pt x="0" y="1277"/>
                    <a:pt x="12" y="1339"/>
                    <a:pt x="57" y="1339"/>
                  </a:cubicBezTo>
                  <a:cubicBezTo>
                    <a:pt x="58" y="1339"/>
                    <a:pt x="60" y="1339"/>
                    <a:pt x="61" y="1339"/>
                  </a:cubicBezTo>
                  <a:cubicBezTo>
                    <a:pt x="683" y="1251"/>
                    <a:pt x="1996" y="1033"/>
                    <a:pt x="2241" y="757"/>
                  </a:cubicBezTo>
                  <a:cubicBezTo>
                    <a:pt x="2458" y="513"/>
                    <a:pt x="2622" y="220"/>
                    <a:pt x="2702" y="56"/>
                  </a:cubicBezTo>
                  <a:cubicBezTo>
                    <a:pt x="2720" y="29"/>
                    <a:pt x="2696" y="1"/>
                    <a:pt x="2668" y="1"/>
                  </a:cubicBez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2161;p58"/>
            <p:cNvSpPr/>
            <p:nvPr/>
          </p:nvSpPr>
          <p:spPr>
            <a:xfrm>
              <a:off x="6973558" y="1728637"/>
              <a:ext cx="503217" cy="42572"/>
            </a:xfrm>
            <a:custGeom>
              <a:avLst/>
              <a:gdLst/>
              <a:ahLst/>
              <a:cxnLst/>
              <a:rect l="l" t="t" r="r" b="b"/>
              <a:pathLst>
                <a:path w="5993" h="507" extrusionOk="0">
                  <a:moveTo>
                    <a:pt x="920" y="1"/>
                  </a:moveTo>
                  <a:cubicBezTo>
                    <a:pt x="916" y="1"/>
                    <a:pt x="912" y="6"/>
                    <a:pt x="906" y="6"/>
                  </a:cubicBezTo>
                  <a:lnTo>
                    <a:pt x="50" y="316"/>
                  </a:lnTo>
                  <a:cubicBezTo>
                    <a:pt x="1" y="334"/>
                    <a:pt x="15" y="410"/>
                    <a:pt x="68" y="410"/>
                  </a:cubicBezTo>
                  <a:lnTo>
                    <a:pt x="5927" y="507"/>
                  </a:lnTo>
                  <a:cubicBezTo>
                    <a:pt x="5984" y="507"/>
                    <a:pt x="5993" y="423"/>
                    <a:pt x="5935" y="410"/>
                  </a:cubicBezTo>
                  <a:cubicBezTo>
                    <a:pt x="5433" y="308"/>
                    <a:pt x="4720" y="156"/>
                    <a:pt x="4542" y="99"/>
                  </a:cubicBezTo>
                  <a:cubicBezTo>
                    <a:pt x="4267" y="6"/>
                    <a:pt x="1106" y="1"/>
                    <a:pt x="920" y="1"/>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2162;p58"/>
            <p:cNvSpPr/>
            <p:nvPr/>
          </p:nvSpPr>
          <p:spPr>
            <a:xfrm>
              <a:off x="7411529" y="1770452"/>
              <a:ext cx="61968" cy="68685"/>
            </a:xfrm>
            <a:custGeom>
              <a:avLst/>
              <a:gdLst/>
              <a:ahLst/>
              <a:cxnLst/>
              <a:rect l="l" t="t" r="r" b="b"/>
              <a:pathLst>
                <a:path w="738" h="818" extrusionOk="0">
                  <a:moveTo>
                    <a:pt x="71" y="0"/>
                  </a:moveTo>
                  <a:lnTo>
                    <a:pt x="0" y="817"/>
                  </a:lnTo>
                  <a:lnTo>
                    <a:pt x="493" y="817"/>
                  </a:lnTo>
                  <a:lnTo>
                    <a:pt x="737" y="0"/>
                  </a:lnTo>
                  <a:close/>
                </a:path>
              </a:pathLst>
            </a:custGeom>
            <a:solidFill>
              <a:srgbClr val="26305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2163;p58"/>
            <p:cNvSpPr/>
            <p:nvPr/>
          </p:nvSpPr>
          <p:spPr>
            <a:xfrm>
              <a:off x="6729130" y="1328198"/>
              <a:ext cx="222178" cy="420257"/>
            </a:xfrm>
            <a:custGeom>
              <a:avLst/>
              <a:gdLst/>
              <a:ahLst/>
              <a:cxnLst/>
              <a:rect l="l" t="t" r="r" b="b"/>
              <a:pathLst>
                <a:path w="2646" h="5005" extrusionOk="0">
                  <a:moveTo>
                    <a:pt x="1663" y="0"/>
                  </a:moveTo>
                  <a:cubicBezTo>
                    <a:pt x="1591" y="0"/>
                    <a:pt x="1519" y="6"/>
                    <a:pt x="1447" y="17"/>
                  </a:cubicBezTo>
                  <a:cubicBezTo>
                    <a:pt x="684" y="146"/>
                    <a:pt x="103" y="767"/>
                    <a:pt x="27" y="1539"/>
                  </a:cubicBezTo>
                  <a:lnTo>
                    <a:pt x="1" y="2502"/>
                  </a:lnTo>
                  <a:lnTo>
                    <a:pt x="27" y="3465"/>
                  </a:lnTo>
                  <a:cubicBezTo>
                    <a:pt x="103" y="4237"/>
                    <a:pt x="684" y="4859"/>
                    <a:pt x="1447" y="4988"/>
                  </a:cubicBezTo>
                  <a:cubicBezTo>
                    <a:pt x="1518" y="4999"/>
                    <a:pt x="1590" y="5005"/>
                    <a:pt x="1660" y="5005"/>
                  </a:cubicBezTo>
                  <a:cubicBezTo>
                    <a:pt x="1761" y="5005"/>
                    <a:pt x="1861" y="4993"/>
                    <a:pt x="1958" y="4970"/>
                  </a:cubicBezTo>
                  <a:lnTo>
                    <a:pt x="2592" y="4823"/>
                  </a:lnTo>
                  <a:cubicBezTo>
                    <a:pt x="2645" y="4810"/>
                    <a:pt x="2645" y="4735"/>
                    <a:pt x="2592" y="4726"/>
                  </a:cubicBezTo>
                  <a:lnTo>
                    <a:pt x="2055" y="4606"/>
                  </a:lnTo>
                  <a:cubicBezTo>
                    <a:pt x="1346" y="4450"/>
                    <a:pt x="804" y="3874"/>
                    <a:pt x="693" y="3155"/>
                  </a:cubicBezTo>
                  <a:lnTo>
                    <a:pt x="680" y="2502"/>
                  </a:lnTo>
                  <a:lnTo>
                    <a:pt x="693" y="1850"/>
                  </a:lnTo>
                  <a:cubicBezTo>
                    <a:pt x="804" y="1131"/>
                    <a:pt x="1346" y="554"/>
                    <a:pt x="2055" y="398"/>
                  </a:cubicBezTo>
                  <a:lnTo>
                    <a:pt x="2592" y="279"/>
                  </a:lnTo>
                  <a:cubicBezTo>
                    <a:pt x="2645" y="269"/>
                    <a:pt x="2645" y="195"/>
                    <a:pt x="2592" y="181"/>
                  </a:cubicBezTo>
                  <a:lnTo>
                    <a:pt x="1958" y="35"/>
                  </a:lnTo>
                  <a:cubicBezTo>
                    <a:pt x="1862" y="11"/>
                    <a:pt x="1763" y="0"/>
                    <a:pt x="1663" y="0"/>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2164;p58"/>
            <p:cNvSpPr/>
            <p:nvPr/>
          </p:nvSpPr>
          <p:spPr>
            <a:xfrm>
              <a:off x="6911422" y="1625441"/>
              <a:ext cx="404807" cy="19480"/>
            </a:xfrm>
            <a:custGeom>
              <a:avLst/>
              <a:gdLst/>
              <a:ahLst/>
              <a:cxnLst/>
              <a:rect l="l" t="t" r="r" b="b"/>
              <a:pathLst>
                <a:path w="4821" h="232" extrusionOk="0">
                  <a:moveTo>
                    <a:pt x="0" y="1"/>
                  </a:moveTo>
                  <a:lnTo>
                    <a:pt x="0" y="232"/>
                  </a:lnTo>
                  <a:lnTo>
                    <a:pt x="4821" y="232"/>
                  </a:lnTo>
                  <a:lnTo>
                    <a:pt x="4821" y="1"/>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2165;p58"/>
            <p:cNvSpPr/>
            <p:nvPr/>
          </p:nvSpPr>
          <p:spPr>
            <a:xfrm>
              <a:off x="6911422" y="1574809"/>
              <a:ext cx="404807" cy="19396"/>
            </a:xfrm>
            <a:custGeom>
              <a:avLst/>
              <a:gdLst/>
              <a:ahLst/>
              <a:cxnLst/>
              <a:rect l="l" t="t" r="r" b="b"/>
              <a:pathLst>
                <a:path w="4821" h="231" extrusionOk="0">
                  <a:moveTo>
                    <a:pt x="0" y="1"/>
                  </a:moveTo>
                  <a:lnTo>
                    <a:pt x="0" y="231"/>
                  </a:lnTo>
                  <a:lnTo>
                    <a:pt x="4821" y="231"/>
                  </a:lnTo>
                  <a:lnTo>
                    <a:pt x="4821" y="1"/>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2166;p58"/>
            <p:cNvSpPr/>
            <p:nvPr/>
          </p:nvSpPr>
          <p:spPr>
            <a:xfrm>
              <a:off x="7407834" y="1770116"/>
              <a:ext cx="13519" cy="55586"/>
            </a:xfrm>
            <a:custGeom>
              <a:avLst/>
              <a:gdLst/>
              <a:ahLst/>
              <a:cxnLst/>
              <a:rect l="l" t="t" r="r" b="b"/>
              <a:pathLst>
                <a:path w="161" h="662" extrusionOk="0">
                  <a:moveTo>
                    <a:pt x="89" y="0"/>
                  </a:moveTo>
                  <a:lnTo>
                    <a:pt x="0" y="662"/>
                  </a:lnTo>
                  <a:lnTo>
                    <a:pt x="66" y="662"/>
                  </a:lnTo>
                  <a:lnTo>
                    <a:pt x="160" y="4"/>
                  </a:lnTo>
                  <a:lnTo>
                    <a:pt x="89"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2167;p58"/>
            <p:cNvSpPr/>
            <p:nvPr/>
          </p:nvSpPr>
          <p:spPr>
            <a:xfrm>
              <a:off x="7406323" y="1496888"/>
              <a:ext cx="29473" cy="103700"/>
            </a:xfrm>
            <a:custGeom>
              <a:avLst/>
              <a:gdLst/>
              <a:ahLst/>
              <a:cxnLst/>
              <a:rect l="l" t="t" r="r" b="b"/>
              <a:pathLst>
                <a:path w="351" h="1235" extrusionOk="0">
                  <a:moveTo>
                    <a:pt x="178" y="1"/>
                  </a:moveTo>
                  <a:cubicBezTo>
                    <a:pt x="80" y="1"/>
                    <a:pt x="0" y="77"/>
                    <a:pt x="0" y="174"/>
                  </a:cubicBezTo>
                  <a:lnTo>
                    <a:pt x="0" y="1062"/>
                  </a:lnTo>
                  <a:cubicBezTo>
                    <a:pt x="0" y="1155"/>
                    <a:pt x="80" y="1234"/>
                    <a:pt x="178" y="1234"/>
                  </a:cubicBezTo>
                  <a:cubicBezTo>
                    <a:pt x="271" y="1234"/>
                    <a:pt x="351" y="1155"/>
                    <a:pt x="351" y="1062"/>
                  </a:cubicBezTo>
                  <a:lnTo>
                    <a:pt x="351" y="174"/>
                  </a:lnTo>
                  <a:cubicBezTo>
                    <a:pt x="351" y="77"/>
                    <a:pt x="271" y="1"/>
                    <a:pt x="178" y="1"/>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2168;p58"/>
            <p:cNvSpPr/>
            <p:nvPr/>
          </p:nvSpPr>
          <p:spPr>
            <a:xfrm>
              <a:off x="7658224" y="1433997"/>
              <a:ext cx="119318" cy="16793"/>
            </a:xfrm>
            <a:custGeom>
              <a:avLst/>
              <a:gdLst/>
              <a:ahLst/>
              <a:cxnLst/>
              <a:rect l="l" t="t" r="r" b="b"/>
              <a:pathLst>
                <a:path w="1421" h="200" extrusionOk="0">
                  <a:moveTo>
                    <a:pt x="1" y="0"/>
                  </a:moveTo>
                  <a:lnTo>
                    <a:pt x="58" y="199"/>
                  </a:lnTo>
                  <a:lnTo>
                    <a:pt x="1421" y="168"/>
                  </a:lnTo>
                  <a:lnTo>
                    <a:pt x="1"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2169;p58"/>
            <p:cNvSpPr/>
            <p:nvPr/>
          </p:nvSpPr>
          <p:spPr>
            <a:xfrm>
              <a:off x="7658224" y="1625441"/>
              <a:ext cx="119318" cy="17297"/>
            </a:xfrm>
            <a:custGeom>
              <a:avLst/>
              <a:gdLst/>
              <a:ahLst/>
              <a:cxnLst/>
              <a:rect l="l" t="t" r="r" b="b"/>
              <a:pathLst>
                <a:path w="1421" h="206" extrusionOk="0">
                  <a:moveTo>
                    <a:pt x="58" y="1"/>
                  </a:moveTo>
                  <a:lnTo>
                    <a:pt x="1" y="205"/>
                  </a:lnTo>
                  <a:lnTo>
                    <a:pt x="1421" y="37"/>
                  </a:lnTo>
                  <a:lnTo>
                    <a:pt x="58" y="1"/>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2170;p58"/>
            <p:cNvSpPr/>
            <p:nvPr/>
          </p:nvSpPr>
          <p:spPr>
            <a:xfrm>
              <a:off x="7641094" y="1374632"/>
              <a:ext cx="44083" cy="76159"/>
            </a:xfrm>
            <a:custGeom>
              <a:avLst/>
              <a:gdLst/>
              <a:ahLst/>
              <a:cxnLst/>
              <a:rect l="l" t="t" r="r" b="b"/>
              <a:pathLst>
                <a:path w="525" h="907" extrusionOk="0">
                  <a:moveTo>
                    <a:pt x="0" y="1"/>
                  </a:moveTo>
                  <a:lnTo>
                    <a:pt x="262" y="906"/>
                  </a:lnTo>
                  <a:lnTo>
                    <a:pt x="525" y="906"/>
                  </a:lnTo>
                  <a:lnTo>
                    <a:pt x="262" y="1"/>
                  </a:lnTo>
                  <a:close/>
                </a:path>
              </a:pathLst>
            </a:custGeom>
            <a:solidFill>
              <a:srgbClr val="21284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2171;p58"/>
            <p:cNvSpPr/>
            <p:nvPr/>
          </p:nvSpPr>
          <p:spPr>
            <a:xfrm>
              <a:off x="7641094" y="1625441"/>
              <a:ext cx="44083" cy="76494"/>
            </a:xfrm>
            <a:custGeom>
              <a:avLst/>
              <a:gdLst/>
              <a:ahLst/>
              <a:cxnLst/>
              <a:rect l="l" t="t" r="r" b="b"/>
              <a:pathLst>
                <a:path w="525" h="911" extrusionOk="0">
                  <a:moveTo>
                    <a:pt x="262" y="1"/>
                  </a:moveTo>
                  <a:lnTo>
                    <a:pt x="0" y="910"/>
                  </a:lnTo>
                  <a:lnTo>
                    <a:pt x="262" y="910"/>
                  </a:lnTo>
                  <a:lnTo>
                    <a:pt x="525" y="1"/>
                  </a:lnTo>
                  <a:close/>
                </a:path>
              </a:pathLst>
            </a:custGeom>
            <a:solidFill>
              <a:srgbClr val="21284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2172;p58"/>
            <p:cNvSpPr/>
            <p:nvPr/>
          </p:nvSpPr>
          <p:spPr>
            <a:xfrm>
              <a:off x="4581005" y="2554956"/>
              <a:ext cx="1255314" cy="601963"/>
            </a:xfrm>
            <a:custGeom>
              <a:avLst/>
              <a:gdLst/>
              <a:ahLst/>
              <a:cxnLst/>
              <a:rect l="l" t="t" r="r" b="b"/>
              <a:pathLst>
                <a:path w="14950" h="7169" extrusionOk="0">
                  <a:moveTo>
                    <a:pt x="9069" y="0"/>
                  </a:moveTo>
                  <a:lnTo>
                    <a:pt x="9069" y="781"/>
                  </a:lnTo>
                  <a:lnTo>
                    <a:pt x="1780" y="781"/>
                  </a:lnTo>
                  <a:cubicBezTo>
                    <a:pt x="1421" y="781"/>
                    <a:pt x="1084" y="897"/>
                    <a:pt x="813" y="1101"/>
                  </a:cubicBezTo>
                  <a:cubicBezTo>
                    <a:pt x="618" y="1243"/>
                    <a:pt x="459" y="1430"/>
                    <a:pt x="342" y="1647"/>
                  </a:cubicBezTo>
                  <a:cubicBezTo>
                    <a:pt x="250" y="1820"/>
                    <a:pt x="192" y="2010"/>
                    <a:pt x="166" y="2215"/>
                  </a:cubicBezTo>
                  <a:cubicBezTo>
                    <a:pt x="166" y="2215"/>
                    <a:pt x="0" y="3028"/>
                    <a:pt x="0" y="3587"/>
                  </a:cubicBezTo>
                  <a:cubicBezTo>
                    <a:pt x="0" y="4146"/>
                    <a:pt x="166" y="4958"/>
                    <a:pt x="166" y="4958"/>
                  </a:cubicBezTo>
                  <a:cubicBezTo>
                    <a:pt x="263" y="5775"/>
                    <a:pt x="955" y="6387"/>
                    <a:pt x="1780" y="6387"/>
                  </a:cubicBezTo>
                  <a:lnTo>
                    <a:pt x="9069" y="6387"/>
                  </a:lnTo>
                  <a:lnTo>
                    <a:pt x="9069" y="7168"/>
                  </a:lnTo>
                  <a:cubicBezTo>
                    <a:pt x="9450" y="7168"/>
                    <a:pt x="9765" y="6857"/>
                    <a:pt x="9765" y="6471"/>
                  </a:cubicBezTo>
                  <a:lnTo>
                    <a:pt x="9765" y="6387"/>
                  </a:lnTo>
                  <a:lnTo>
                    <a:pt x="13001" y="6387"/>
                  </a:lnTo>
                  <a:cubicBezTo>
                    <a:pt x="13688" y="6387"/>
                    <a:pt x="14315" y="5988"/>
                    <a:pt x="14599" y="5362"/>
                  </a:cubicBezTo>
                  <a:cubicBezTo>
                    <a:pt x="14807" y="4909"/>
                    <a:pt x="14923" y="4386"/>
                    <a:pt x="14945" y="3786"/>
                  </a:cubicBezTo>
                  <a:cubicBezTo>
                    <a:pt x="14945" y="3720"/>
                    <a:pt x="14950" y="3653"/>
                    <a:pt x="14950" y="3587"/>
                  </a:cubicBezTo>
                  <a:cubicBezTo>
                    <a:pt x="14950" y="3497"/>
                    <a:pt x="14945" y="3418"/>
                    <a:pt x="14940" y="3333"/>
                  </a:cubicBezTo>
                  <a:cubicBezTo>
                    <a:pt x="14919" y="2756"/>
                    <a:pt x="14803" y="2250"/>
                    <a:pt x="14599" y="1807"/>
                  </a:cubicBezTo>
                  <a:cubicBezTo>
                    <a:pt x="14439" y="1456"/>
                    <a:pt x="14173" y="1172"/>
                    <a:pt x="13844" y="994"/>
                  </a:cubicBezTo>
                  <a:cubicBezTo>
                    <a:pt x="13698" y="914"/>
                    <a:pt x="13542" y="857"/>
                    <a:pt x="13378" y="822"/>
                  </a:cubicBezTo>
                  <a:cubicBezTo>
                    <a:pt x="13299" y="803"/>
                    <a:pt x="13214" y="791"/>
                    <a:pt x="13129" y="785"/>
                  </a:cubicBezTo>
                  <a:cubicBezTo>
                    <a:pt x="13085" y="781"/>
                    <a:pt x="13041" y="781"/>
                    <a:pt x="13001" y="781"/>
                  </a:cubicBezTo>
                  <a:lnTo>
                    <a:pt x="9765" y="781"/>
                  </a:lnTo>
                  <a:lnTo>
                    <a:pt x="9765" y="697"/>
                  </a:lnTo>
                  <a:cubicBezTo>
                    <a:pt x="9765" y="311"/>
                    <a:pt x="9450" y="0"/>
                    <a:pt x="9069" y="0"/>
                  </a:cubicBezTo>
                  <a:close/>
                </a:path>
              </a:pathLst>
            </a:custGeom>
            <a:solidFill>
              <a:srgbClr val="2235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2173;p58"/>
            <p:cNvSpPr/>
            <p:nvPr/>
          </p:nvSpPr>
          <p:spPr>
            <a:xfrm>
              <a:off x="4616775" y="2589970"/>
              <a:ext cx="1255314" cy="470806"/>
            </a:xfrm>
            <a:custGeom>
              <a:avLst/>
              <a:gdLst/>
              <a:ahLst/>
              <a:cxnLst/>
              <a:rect l="l" t="t" r="r" b="b"/>
              <a:pathLst>
                <a:path w="14950" h="5607" extrusionOk="0">
                  <a:moveTo>
                    <a:pt x="1781" y="1"/>
                  </a:moveTo>
                  <a:cubicBezTo>
                    <a:pt x="955" y="1"/>
                    <a:pt x="263" y="613"/>
                    <a:pt x="166" y="1429"/>
                  </a:cubicBezTo>
                  <a:cubicBezTo>
                    <a:pt x="166" y="1429"/>
                    <a:pt x="1" y="2242"/>
                    <a:pt x="1" y="2801"/>
                  </a:cubicBezTo>
                  <a:cubicBezTo>
                    <a:pt x="1" y="3361"/>
                    <a:pt x="166" y="4172"/>
                    <a:pt x="166" y="4172"/>
                  </a:cubicBezTo>
                  <a:cubicBezTo>
                    <a:pt x="263" y="4989"/>
                    <a:pt x="955" y="5606"/>
                    <a:pt x="1781" y="5606"/>
                  </a:cubicBezTo>
                  <a:lnTo>
                    <a:pt x="13001" y="5606"/>
                  </a:lnTo>
                  <a:cubicBezTo>
                    <a:pt x="13688" y="5606"/>
                    <a:pt x="14315" y="5207"/>
                    <a:pt x="14603" y="4581"/>
                  </a:cubicBezTo>
                  <a:cubicBezTo>
                    <a:pt x="14834" y="4075"/>
                    <a:pt x="14950" y="3484"/>
                    <a:pt x="14950" y="2801"/>
                  </a:cubicBezTo>
                  <a:cubicBezTo>
                    <a:pt x="14950" y="2122"/>
                    <a:pt x="14834" y="1527"/>
                    <a:pt x="14603" y="1026"/>
                  </a:cubicBezTo>
                  <a:cubicBezTo>
                    <a:pt x="14315" y="400"/>
                    <a:pt x="13688" y="1"/>
                    <a:pt x="13001" y="1"/>
                  </a:cubicBezTo>
                  <a:close/>
                </a:path>
              </a:pathLst>
            </a:custGeom>
            <a:solidFill>
              <a:srgbClr val="C750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2174;p58"/>
            <p:cNvSpPr/>
            <p:nvPr/>
          </p:nvSpPr>
          <p:spPr>
            <a:xfrm>
              <a:off x="5485916" y="2642533"/>
              <a:ext cx="313451" cy="365259"/>
            </a:xfrm>
            <a:custGeom>
              <a:avLst/>
              <a:gdLst/>
              <a:ahLst/>
              <a:cxnLst/>
              <a:rect l="l" t="t" r="r" b="b"/>
              <a:pathLst>
                <a:path w="3733" h="4350" extrusionOk="0">
                  <a:moveTo>
                    <a:pt x="0" y="0"/>
                  </a:moveTo>
                  <a:lnTo>
                    <a:pt x="0" y="89"/>
                  </a:lnTo>
                  <a:lnTo>
                    <a:pt x="2210" y="89"/>
                  </a:lnTo>
                  <a:cubicBezTo>
                    <a:pt x="2716" y="89"/>
                    <a:pt x="3178" y="387"/>
                    <a:pt x="3386" y="844"/>
                  </a:cubicBezTo>
                  <a:cubicBezTo>
                    <a:pt x="3560" y="1221"/>
                    <a:pt x="3644" y="1665"/>
                    <a:pt x="3644" y="2171"/>
                  </a:cubicBezTo>
                  <a:lnTo>
                    <a:pt x="3644" y="2180"/>
                  </a:lnTo>
                  <a:cubicBezTo>
                    <a:pt x="3644" y="2686"/>
                    <a:pt x="3560" y="3134"/>
                    <a:pt x="3386" y="3511"/>
                  </a:cubicBezTo>
                  <a:cubicBezTo>
                    <a:pt x="3178" y="3968"/>
                    <a:pt x="2716" y="4261"/>
                    <a:pt x="2210" y="4261"/>
                  </a:cubicBezTo>
                  <a:lnTo>
                    <a:pt x="0" y="4261"/>
                  </a:lnTo>
                  <a:lnTo>
                    <a:pt x="0" y="4349"/>
                  </a:lnTo>
                  <a:lnTo>
                    <a:pt x="2210" y="4349"/>
                  </a:lnTo>
                  <a:cubicBezTo>
                    <a:pt x="2747" y="4349"/>
                    <a:pt x="3241" y="4035"/>
                    <a:pt x="3466" y="3546"/>
                  </a:cubicBezTo>
                  <a:cubicBezTo>
                    <a:pt x="3644" y="3161"/>
                    <a:pt x="3733" y="2698"/>
                    <a:pt x="3733" y="2180"/>
                  </a:cubicBezTo>
                  <a:lnTo>
                    <a:pt x="3733" y="2171"/>
                  </a:lnTo>
                  <a:cubicBezTo>
                    <a:pt x="3733" y="1651"/>
                    <a:pt x="3644" y="1194"/>
                    <a:pt x="3466" y="808"/>
                  </a:cubicBezTo>
                  <a:cubicBezTo>
                    <a:pt x="3241" y="320"/>
                    <a:pt x="2747" y="0"/>
                    <a:pt x="2210" y="0"/>
                  </a:cubicBezTo>
                  <a:close/>
                </a:path>
              </a:pathLst>
            </a:custGeom>
            <a:solidFill>
              <a:srgbClr val="C2501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2175;p58"/>
            <p:cNvSpPr/>
            <p:nvPr/>
          </p:nvSpPr>
          <p:spPr>
            <a:xfrm>
              <a:off x="4630629" y="2589970"/>
              <a:ext cx="1241459" cy="252322"/>
            </a:xfrm>
            <a:custGeom>
              <a:avLst/>
              <a:gdLst/>
              <a:ahLst/>
              <a:cxnLst/>
              <a:rect l="l" t="t" r="r" b="b"/>
              <a:pathLst>
                <a:path w="14785" h="3005" extrusionOk="0">
                  <a:moveTo>
                    <a:pt x="1616" y="1"/>
                  </a:moveTo>
                  <a:cubicBezTo>
                    <a:pt x="790" y="1"/>
                    <a:pt x="98" y="613"/>
                    <a:pt x="1" y="1429"/>
                  </a:cubicBezTo>
                  <a:cubicBezTo>
                    <a:pt x="1" y="1429"/>
                    <a:pt x="587" y="405"/>
                    <a:pt x="1616" y="405"/>
                  </a:cubicBezTo>
                  <a:lnTo>
                    <a:pt x="12836" y="405"/>
                  </a:lnTo>
                  <a:cubicBezTo>
                    <a:pt x="13523" y="405"/>
                    <a:pt x="14150" y="804"/>
                    <a:pt x="14438" y="1429"/>
                  </a:cubicBezTo>
                  <a:cubicBezTo>
                    <a:pt x="14647" y="1882"/>
                    <a:pt x="14758" y="2410"/>
                    <a:pt x="14780" y="3005"/>
                  </a:cubicBezTo>
                  <a:cubicBezTo>
                    <a:pt x="14780" y="2939"/>
                    <a:pt x="14785" y="2872"/>
                    <a:pt x="14785" y="2801"/>
                  </a:cubicBezTo>
                  <a:cubicBezTo>
                    <a:pt x="14785" y="2122"/>
                    <a:pt x="14669" y="1527"/>
                    <a:pt x="14438" y="1026"/>
                  </a:cubicBezTo>
                  <a:cubicBezTo>
                    <a:pt x="14150" y="400"/>
                    <a:pt x="13523" y="1"/>
                    <a:pt x="12836" y="1"/>
                  </a:cubicBezTo>
                  <a:close/>
                </a:path>
              </a:pathLst>
            </a:custGeom>
            <a:solidFill>
              <a:srgbClr val="D482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2176;p58"/>
            <p:cNvSpPr/>
            <p:nvPr/>
          </p:nvSpPr>
          <p:spPr>
            <a:xfrm>
              <a:off x="5378187" y="2524392"/>
              <a:ext cx="58609" cy="82036"/>
            </a:xfrm>
            <a:custGeom>
              <a:avLst/>
              <a:gdLst/>
              <a:ahLst/>
              <a:cxnLst/>
              <a:rect l="l" t="t" r="r" b="b"/>
              <a:pathLst>
                <a:path w="698" h="977" extrusionOk="0">
                  <a:moveTo>
                    <a:pt x="1" y="0"/>
                  </a:moveTo>
                  <a:lnTo>
                    <a:pt x="1" y="977"/>
                  </a:lnTo>
                  <a:lnTo>
                    <a:pt x="697" y="977"/>
                  </a:lnTo>
                  <a:lnTo>
                    <a:pt x="697" y="697"/>
                  </a:lnTo>
                  <a:cubicBezTo>
                    <a:pt x="697" y="311"/>
                    <a:pt x="382" y="0"/>
                    <a:pt x="1" y="0"/>
                  </a:cubicBezTo>
                  <a:close/>
                </a:path>
              </a:pathLst>
            </a:custGeom>
            <a:solidFill>
              <a:srgbClr val="D4824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2177;p58"/>
            <p:cNvSpPr/>
            <p:nvPr/>
          </p:nvSpPr>
          <p:spPr>
            <a:xfrm>
              <a:off x="4891850" y="2618267"/>
              <a:ext cx="483821" cy="46350"/>
            </a:xfrm>
            <a:custGeom>
              <a:avLst/>
              <a:gdLst/>
              <a:ahLst/>
              <a:cxnLst/>
              <a:rect l="l" t="t" r="r" b="b"/>
              <a:pathLst>
                <a:path w="5762" h="552" extrusionOk="0">
                  <a:moveTo>
                    <a:pt x="3174" y="0"/>
                  </a:moveTo>
                  <a:cubicBezTo>
                    <a:pt x="1421" y="0"/>
                    <a:pt x="0" y="125"/>
                    <a:pt x="0" y="276"/>
                  </a:cubicBezTo>
                  <a:cubicBezTo>
                    <a:pt x="0" y="427"/>
                    <a:pt x="1421" y="551"/>
                    <a:pt x="3174" y="551"/>
                  </a:cubicBezTo>
                  <a:cubicBezTo>
                    <a:pt x="4932" y="551"/>
                    <a:pt x="5762" y="427"/>
                    <a:pt x="5762" y="276"/>
                  </a:cubicBezTo>
                  <a:cubicBezTo>
                    <a:pt x="5762" y="125"/>
                    <a:pt x="4932" y="0"/>
                    <a:pt x="3174"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2178;p58"/>
            <p:cNvSpPr/>
            <p:nvPr/>
          </p:nvSpPr>
          <p:spPr>
            <a:xfrm>
              <a:off x="4653384" y="2619778"/>
              <a:ext cx="72548" cy="85227"/>
            </a:xfrm>
            <a:custGeom>
              <a:avLst/>
              <a:gdLst/>
              <a:ahLst/>
              <a:cxnLst/>
              <a:rect l="l" t="t" r="r" b="b"/>
              <a:pathLst>
                <a:path w="864" h="1015" extrusionOk="0">
                  <a:moveTo>
                    <a:pt x="808" y="0"/>
                  </a:moveTo>
                  <a:cubicBezTo>
                    <a:pt x="806" y="0"/>
                    <a:pt x="805" y="0"/>
                    <a:pt x="803" y="1"/>
                  </a:cubicBezTo>
                  <a:cubicBezTo>
                    <a:pt x="617" y="40"/>
                    <a:pt x="439" y="129"/>
                    <a:pt x="293" y="275"/>
                  </a:cubicBezTo>
                  <a:cubicBezTo>
                    <a:pt x="97" y="471"/>
                    <a:pt x="0" y="724"/>
                    <a:pt x="0" y="977"/>
                  </a:cubicBezTo>
                  <a:cubicBezTo>
                    <a:pt x="0" y="1000"/>
                    <a:pt x="20" y="1015"/>
                    <a:pt x="38" y="1015"/>
                  </a:cubicBezTo>
                  <a:cubicBezTo>
                    <a:pt x="52" y="1015"/>
                    <a:pt x="65" y="1007"/>
                    <a:pt x="71" y="990"/>
                  </a:cubicBezTo>
                  <a:cubicBezTo>
                    <a:pt x="160" y="764"/>
                    <a:pt x="306" y="537"/>
                    <a:pt x="506" y="338"/>
                  </a:cubicBezTo>
                  <a:cubicBezTo>
                    <a:pt x="608" y="236"/>
                    <a:pt x="719" y="147"/>
                    <a:pt x="830" y="72"/>
                  </a:cubicBezTo>
                  <a:cubicBezTo>
                    <a:pt x="864" y="50"/>
                    <a:pt x="844" y="0"/>
                    <a:pt x="808" y="0"/>
                  </a:cubicBezTo>
                  <a:close/>
                </a:path>
              </a:pathLst>
            </a:custGeom>
            <a:solidFill>
              <a:srgbClr val="DC99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2179;p58"/>
            <p:cNvSpPr/>
            <p:nvPr/>
          </p:nvSpPr>
          <p:spPr>
            <a:xfrm>
              <a:off x="5706917" y="2614236"/>
              <a:ext cx="121417" cy="83716"/>
            </a:xfrm>
            <a:custGeom>
              <a:avLst/>
              <a:gdLst/>
              <a:ahLst/>
              <a:cxnLst/>
              <a:rect l="l" t="t" r="r" b="b"/>
              <a:pathLst>
                <a:path w="1446" h="997" extrusionOk="0">
                  <a:moveTo>
                    <a:pt x="173" y="0"/>
                  </a:moveTo>
                  <a:cubicBezTo>
                    <a:pt x="136" y="0"/>
                    <a:pt x="99" y="2"/>
                    <a:pt x="62" y="5"/>
                  </a:cubicBezTo>
                  <a:cubicBezTo>
                    <a:pt x="5" y="13"/>
                    <a:pt x="0" y="89"/>
                    <a:pt x="54" y="106"/>
                  </a:cubicBezTo>
                  <a:cubicBezTo>
                    <a:pt x="359" y="191"/>
                    <a:pt x="675" y="351"/>
                    <a:pt x="959" y="585"/>
                  </a:cubicBezTo>
                  <a:cubicBezTo>
                    <a:pt x="1105" y="706"/>
                    <a:pt x="1234" y="839"/>
                    <a:pt x="1345" y="976"/>
                  </a:cubicBezTo>
                  <a:cubicBezTo>
                    <a:pt x="1356" y="990"/>
                    <a:pt x="1371" y="996"/>
                    <a:pt x="1385" y="996"/>
                  </a:cubicBezTo>
                  <a:cubicBezTo>
                    <a:pt x="1416" y="996"/>
                    <a:pt x="1446" y="968"/>
                    <a:pt x="1434" y="932"/>
                  </a:cubicBezTo>
                  <a:cubicBezTo>
                    <a:pt x="1363" y="692"/>
                    <a:pt x="1221" y="470"/>
                    <a:pt x="1012" y="298"/>
                  </a:cubicBezTo>
                  <a:cubicBezTo>
                    <a:pt x="768" y="96"/>
                    <a:pt x="470" y="0"/>
                    <a:pt x="17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2180;p58"/>
            <p:cNvSpPr/>
            <p:nvPr/>
          </p:nvSpPr>
          <p:spPr>
            <a:xfrm>
              <a:off x="5706917" y="2614236"/>
              <a:ext cx="51472" cy="22335"/>
            </a:xfrm>
            <a:custGeom>
              <a:avLst/>
              <a:gdLst/>
              <a:ahLst/>
              <a:cxnLst/>
              <a:rect l="l" t="t" r="r" b="b"/>
              <a:pathLst>
                <a:path w="613" h="266" extrusionOk="0">
                  <a:moveTo>
                    <a:pt x="168" y="1"/>
                  </a:moveTo>
                  <a:cubicBezTo>
                    <a:pt x="133" y="1"/>
                    <a:pt x="97" y="2"/>
                    <a:pt x="62" y="5"/>
                  </a:cubicBezTo>
                  <a:cubicBezTo>
                    <a:pt x="5" y="13"/>
                    <a:pt x="0" y="89"/>
                    <a:pt x="54" y="106"/>
                  </a:cubicBezTo>
                  <a:cubicBezTo>
                    <a:pt x="191" y="142"/>
                    <a:pt x="333" y="200"/>
                    <a:pt x="471" y="266"/>
                  </a:cubicBezTo>
                  <a:cubicBezTo>
                    <a:pt x="515" y="204"/>
                    <a:pt x="564" y="138"/>
                    <a:pt x="613" y="75"/>
                  </a:cubicBezTo>
                  <a:cubicBezTo>
                    <a:pt x="469" y="25"/>
                    <a:pt x="319" y="1"/>
                    <a:pt x="168" y="1"/>
                  </a:cubicBezTo>
                  <a:close/>
                </a:path>
              </a:pathLst>
            </a:custGeom>
            <a:solidFill>
              <a:srgbClr val="DC99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2181;p58"/>
            <p:cNvSpPr/>
            <p:nvPr/>
          </p:nvSpPr>
          <p:spPr>
            <a:xfrm>
              <a:off x="5134851" y="2618267"/>
              <a:ext cx="41480" cy="61968"/>
            </a:xfrm>
            <a:custGeom>
              <a:avLst/>
              <a:gdLst/>
              <a:ahLst/>
              <a:cxnLst/>
              <a:rect l="l" t="t" r="r" b="b"/>
              <a:pathLst>
                <a:path w="494" h="738" extrusionOk="0">
                  <a:moveTo>
                    <a:pt x="0" y="0"/>
                  </a:moveTo>
                  <a:lnTo>
                    <a:pt x="0" y="738"/>
                  </a:lnTo>
                  <a:lnTo>
                    <a:pt x="493" y="738"/>
                  </a:lnTo>
                  <a:lnTo>
                    <a:pt x="493" y="0"/>
                  </a:lnTo>
                  <a:close/>
                </a:path>
              </a:pathLst>
            </a:custGeom>
            <a:solidFill>
              <a:srgbClr val="C750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2182;p58"/>
            <p:cNvSpPr/>
            <p:nvPr/>
          </p:nvSpPr>
          <p:spPr>
            <a:xfrm>
              <a:off x="4954070" y="2624648"/>
              <a:ext cx="10160" cy="55586"/>
            </a:xfrm>
            <a:custGeom>
              <a:avLst/>
              <a:gdLst/>
              <a:ahLst/>
              <a:cxnLst/>
              <a:rect l="l" t="t" r="r" b="b"/>
              <a:pathLst>
                <a:path w="121" h="662" extrusionOk="0">
                  <a:moveTo>
                    <a:pt x="0" y="0"/>
                  </a:moveTo>
                  <a:lnTo>
                    <a:pt x="0" y="662"/>
                  </a:lnTo>
                  <a:lnTo>
                    <a:pt x="121" y="662"/>
                  </a:lnTo>
                  <a:lnTo>
                    <a:pt x="121" y="0"/>
                  </a:lnTo>
                  <a:close/>
                </a:path>
              </a:pathLst>
            </a:custGeom>
            <a:solidFill>
              <a:srgbClr val="C750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2183;p58"/>
            <p:cNvSpPr/>
            <p:nvPr/>
          </p:nvSpPr>
          <p:spPr>
            <a:xfrm>
              <a:off x="5378187" y="3044315"/>
              <a:ext cx="58609" cy="81952"/>
            </a:xfrm>
            <a:custGeom>
              <a:avLst/>
              <a:gdLst/>
              <a:ahLst/>
              <a:cxnLst/>
              <a:rect l="l" t="t" r="r" b="b"/>
              <a:pathLst>
                <a:path w="698" h="976" extrusionOk="0">
                  <a:moveTo>
                    <a:pt x="1" y="0"/>
                  </a:moveTo>
                  <a:lnTo>
                    <a:pt x="1" y="976"/>
                  </a:lnTo>
                  <a:cubicBezTo>
                    <a:pt x="382" y="976"/>
                    <a:pt x="697" y="666"/>
                    <a:pt x="697" y="279"/>
                  </a:cubicBezTo>
                  <a:lnTo>
                    <a:pt x="697" y="0"/>
                  </a:lnTo>
                  <a:close/>
                </a:path>
              </a:pathLst>
            </a:custGeom>
            <a:solidFill>
              <a:srgbClr val="C750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2184;p58"/>
            <p:cNvSpPr/>
            <p:nvPr/>
          </p:nvSpPr>
          <p:spPr>
            <a:xfrm>
              <a:off x="5155339" y="2707356"/>
              <a:ext cx="117890" cy="235613"/>
            </a:xfrm>
            <a:custGeom>
              <a:avLst/>
              <a:gdLst/>
              <a:ahLst/>
              <a:cxnLst/>
              <a:rect l="l" t="t" r="r" b="b"/>
              <a:pathLst>
                <a:path w="1404" h="2806" extrusionOk="0">
                  <a:moveTo>
                    <a:pt x="373" y="0"/>
                  </a:moveTo>
                  <a:cubicBezTo>
                    <a:pt x="170" y="0"/>
                    <a:pt x="0" y="169"/>
                    <a:pt x="0" y="373"/>
                  </a:cubicBezTo>
                  <a:lnTo>
                    <a:pt x="0" y="1403"/>
                  </a:lnTo>
                  <a:lnTo>
                    <a:pt x="0" y="2432"/>
                  </a:lnTo>
                  <a:cubicBezTo>
                    <a:pt x="0" y="2641"/>
                    <a:pt x="170" y="2805"/>
                    <a:pt x="373" y="2805"/>
                  </a:cubicBezTo>
                  <a:lnTo>
                    <a:pt x="1030" y="2805"/>
                  </a:lnTo>
                  <a:cubicBezTo>
                    <a:pt x="1239" y="2805"/>
                    <a:pt x="1403" y="2641"/>
                    <a:pt x="1403" y="2432"/>
                  </a:cubicBezTo>
                  <a:lnTo>
                    <a:pt x="1403" y="1403"/>
                  </a:lnTo>
                  <a:lnTo>
                    <a:pt x="1403" y="373"/>
                  </a:lnTo>
                  <a:cubicBezTo>
                    <a:pt x="1403" y="169"/>
                    <a:pt x="1239" y="0"/>
                    <a:pt x="1030"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2185;p58"/>
            <p:cNvSpPr/>
            <p:nvPr/>
          </p:nvSpPr>
          <p:spPr>
            <a:xfrm>
              <a:off x="5328982" y="2644297"/>
              <a:ext cx="221506" cy="361732"/>
            </a:xfrm>
            <a:custGeom>
              <a:avLst/>
              <a:gdLst/>
              <a:ahLst/>
              <a:cxnLst/>
              <a:rect l="l" t="t" r="r" b="b"/>
              <a:pathLst>
                <a:path w="2638" h="4308" extrusionOk="0">
                  <a:moveTo>
                    <a:pt x="1857" y="0"/>
                  </a:moveTo>
                  <a:cubicBezTo>
                    <a:pt x="1829" y="0"/>
                    <a:pt x="1800" y="4"/>
                    <a:pt x="1771" y="10"/>
                  </a:cubicBezTo>
                  <a:lnTo>
                    <a:pt x="249" y="356"/>
                  </a:lnTo>
                  <a:cubicBezTo>
                    <a:pt x="103" y="392"/>
                    <a:pt x="1" y="530"/>
                    <a:pt x="14" y="680"/>
                  </a:cubicBezTo>
                  <a:lnTo>
                    <a:pt x="85" y="1555"/>
                  </a:lnTo>
                  <a:cubicBezTo>
                    <a:pt x="116" y="1954"/>
                    <a:pt x="116" y="2354"/>
                    <a:pt x="85" y="2753"/>
                  </a:cubicBezTo>
                  <a:lnTo>
                    <a:pt x="14" y="3632"/>
                  </a:lnTo>
                  <a:cubicBezTo>
                    <a:pt x="1" y="3783"/>
                    <a:pt x="103" y="3920"/>
                    <a:pt x="249" y="3951"/>
                  </a:cubicBezTo>
                  <a:lnTo>
                    <a:pt x="1771" y="4298"/>
                  </a:lnTo>
                  <a:cubicBezTo>
                    <a:pt x="1801" y="4305"/>
                    <a:pt x="1831" y="4308"/>
                    <a:pt x="1861" y="4308"/>
                  </a:cubicBezTo>
                  <a:cubicBezTo>
                    <a:pt x="2003" y="4308"/>
                    <a:pt x="2137" y="4230"/>
                    <a:pt x="2203" y="4098"/>
                  </a:cubicBezTo>
                  <a:cubicBezTo>
                    <a:pt x="2375" y="3756"/>
                    <a:pt x="2637" y="3086"/>
                    <a:pt x="2637" y="2154"/>
                  </a:cubicBezTo>
                  <a:cubicBezTo>
                    <a:pt x="2637" y="1222"/>
                    <a:pt x="2375" y="557"/>
                    <a:pt x="2203" y="210"/>
                  </a:cubicBezTo>
                  <a:cubicBezTo>
                    <a:pt x="2136" y="80"/>
                    <a:pt x="2001" y="0"/>
                    <a:pt x="1857" y="0"/>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2186;p58"/>
            <p:cNvSpPr/>
            <p:nvPr/>
          </p:nvSpPr>
          <p:spPr>
            <a:xfrm>
              <a:off x="5449726" y="2644297"/>
              <a:ext cx="100761" cy="361732"/>
            </a:xfrm>
            <a:custGeom>
              <a:avLst/>
              <a:gdLst/>
              <a:ahLst/>
              <a:cxnLst/>
              <a:rect l="l" t="t" r="r" b="b"/>
              <a:pathLst>
                <a:path w="1200" h="4308" extrusionOk="0">
                  <a:moveTo>
                    <a:pt x="419" y="0"/>
                  </a:moveTo>
                  <a:cubicBezTo>
                    <a:pt x="391" y="0"/>
                    <a:pt x="362" y="4"/>
                    <a:pt x="333" y="10"/>
                  </a:cubicBezTo>
                  <a:lnTo>
                    <a:pt x="276" y="24"/>
                  </a:lnTo>
                  <a:cubicBezTo>
                    <a:pt x="1" y="1444"/>
                    <a:pt x="1" y="2864"/>
                    <a:pt x="276" y="4285"/>
                  </a:cubicBezTo>
                  <a:lnTo>
                    <a:pt x="333" y="4298"/>
                  </a:lnTo>
                  <a:cubicBezTo>
                    <a:pt x="363" y="4305"/>
                    <a:pt x="393" y="4308"/>
                    <a:pt x="423" y="4308"/>
                  </a:cubicBezTo>
                  <a:cubicBezTo>
                    <a:pt x="565" y="4308"/>
                    <a:pt x="699" y="4230"/>
                    <a:pt x="765" y="4098"/>
                  </a:cubicBezTo>
                  <a:cubicBezTo>
                    <a:pt x="937" y="3756"/>
                    <a:pt x="1199" y="3086"/>
                    <a:pt x="1199" y="2154"/>
                  </a:cubicBezTo>
                  <a:cubicBezTo>
                    <a:pt x="1199" y="1222"/>
                    <a:pt x="937" y="557"/>
                    <a:pt x="765" y="210"/>
                  </a:cubicBezTo>
                  <a:cubicBezTo>
                    <a:pt x="698" y="80"/>
                    <a:pt x="563" y="0"/>
                    <a:pt x="419"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2187;p58"/>
            <p:cNvSpPr/>
            <p:nvPr/>
          </p:nvSpPr>
          <p:spPr>
            <a:xfrm>
              <a:off x="4755068" y="2666548"/>
              <a:ext cx="176332" cy="317649"/>
            </a:xfrm>
            <a:custGeom>
              <a:avLst/>
              <a:gdLst/>
              <a:ahLst/>
              <a:cxnLst/>
              <a:rect l="l" t="t" r="r" b="b"/>
              <a:pathLst>
                <a:path w="2100" h="3783" extrusionOk="0">
                  <a:moveTo>
                    <a:pt x="679" y="1"/>
                  </a:moveTo>
                  <a:cubicBezTo>
                    <a:pt x="531" y="1"/>
                    <a:pt x="399" y="91"/>
                    <a:pt x="338" y="224"/>
                  </a:cubicBezTo>
                  <a:cubicBezTo>
                    <a:pt x="205" y="544"/>
                    <a:pt x="0" y="1148"/>
                    <a:pt x="0" y="1889"/>
                  </a:cubicBezTo>
                  <a:cubicBezTo>
                    <a:pt x="0" y="2635"/>
                    <a:pt x="205" y="3234"/>
                    <a:pt x="338" y="3553"/>
                  </a:cubicBezTo>
                  <a:cubicBezTo>
                    <a:pt x="399" y="3692"/>
                    <a:pt x="532" y="3782"/>
                    <a:pt x="681" y="3782"/>
                  </a:cubicBezTo>
                  <a:cubicBezTo>
                    <a:pt x="694" y="3782"/>
                    <a:pt x="706" y="3781"/>
                    <a:pt x="719" y="3780"/>
                  </a:cubicBezTo>
                  <a:lnTo>
                    <a:pt x="1741" y="3682"/>
                  </a:lnTo>
                  <a:cubicBezTo>
                    <a:pt x="1949" y="3660"/>
                    <a:pt x="2100" y="3473"/>
                    <a:pt x="2078" y="3270"/>
                  </a:cubicBezTo>
                  <a:lnTo>
                    <a:pt x="2020" y="2781"/>
                  </a:lnTo>
                  <a:cubicBezTo>
                    <a:pt x="1954" y="2191"/>
                    <a:pt x="1954" y="1592"/>
                    <a:pt x="2020" y="997"/>
                  </a:cubicBezTo>
                  <a:lnTo>
                    <a:pt x="2078" y="513"/>
                  </a:lnTo>
                  <a:cubicBezTo>
                    <a:pt x="2100" y="304"/>
                    <a:pt x="1949" y="118"/>
                    <a:pt x="1741" y="101"/>
                  </a:cubicBezTo>
                  <a:lnTo>
                    <a:pt x="719" y="3"/>
                  </a:lnTo>
                  <a:cubicBezTo>
                    <a:pt x="706" y="1"/>
                    <a:pt x="692" y="1"/>
                    <a:pt x="679" y="1"/>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2188;p58"/>
            <p:cNvSpPr/>
            <p:nvPr/>
          </p:nvSpPr>
          <p:spPr>
            <a:xfrm>
              <a:off x="4891850" y="2986126"/>
              <a:ext cx="483821" cy="46266"/>
            </a:xfrm>
            <a:custGeom>
              <a:avLst/>
              <a:gdLst/>
              <a:ahLst/>
              <a:cxnLst/>
              <a:rect l="l" t="t" r="r" b="b"/>
              <a:pathLst>
                <a:path w="5762" h="551" extrusionOk="0">
                  <a:moveTo>
                    <a:pt x="3174" y="1"/>
                  </a:moveTo>
                  <a:cubicBezTo>
                    <a:pt x="1421" y="1"/>
                    <a:pt x="0" y="124"/>
                    <a:pt x="0" y="276"/>
                  </a:cubicBezTo>
                  <a:cubicBezTo>
                    <a:pt x="0" y="427"/>
                    <a:pt x="1421" y="550"/>
                    <a:pt x="3174" y="550"/>
                  </a:cubicBezTo>
                  <a:cubicBezTo>
                    <a:pt x="4932" y="550"/>
                    <a:pt x="5762" y="427"/>
                    <a:pt x="5762" y="276"/>
                  </a:cubicBezTo>
                  <a:cubicBezTo>
                    <a:pt x="5762" y="124"/>
                    <a:pt x="4932" y="1"/>
                    <a:pt x="3174" y="1"/>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2189;p58"/>
            <p:cNvSpPr/>
            <p:nvPr/>
          </p:nvSpPr>
          <p:spPr>
            <a:xfrm>
              <a:off x="4653384" y="2945570"/>
              <a:ext cx="72464" cy="85059"/>
            </a:xfrm>
            <a:custGeom>
              <a:avLst/>
              <a:gdLst/>
              <a:ahLst/>
              <a:cxnLst/>
              <a:rect l="l" t="t" r="r" b="b"/>
              <a:pathLst>
                <a:path w="863" h="1013" extrusionOk="0">
                  <a:moveTo>
                    <a:pt x="37" y="1"/>
                  </a:moveTo>
                  <a:cubicBezTo>
                    <a:pt x="18" y="1"/>
                    <a:pt x="0" y="14"/>
                    <a:pt x="0" y="40"/>
                  </a:cubicBezTo>
                  <a:cubicBezTo>
                    <a:pt x="0" y="293"/>
                    <a:pt x="97" y="545"/>
                    <a:pt x="293" y="740"/>
                  </a:cubicBezTo>
                  <a:cubicBezTo>
                    <a:pt x="439" y="883"/>
                    <a:pt x="617" y="976"/>
                    <a:pt x="803" y="1012"/>
                  </a:cubicBezTo>
                  <a:cubicBezTo>
                    <a:pt x="806" y="1013"/>
                    <a:pt x="809" y="1013"/>
                    <a:pt x="812" y="1013"/>
                  </a:cubicBezTo>
                  <a:cubicBezTo>
                    <a:pt x="846" y="1013"/>
                    <a:pt x="863" y="965"/>
                    <a:pt x="830" y="941"/>
                  </a:cubicBezTo>
                  <a:cubicBezTo>
                    <a:pt x="719" y="869"/>
                    <a:pt x="608" y="781"/>
                    <a:pt x="506" y="679"/>
                  </a:cubicBezTo>
                  <a:cubicBezTo>
                    <a:pt x="306" y="479"/>
                    <a:pt x="160" y="253"/>
                    <a:pt x="71" y="27"/>
                  </a:cubicBezTo>
                  <a:cubicBezTo>
                    <a:pt x="65" y="9"/>
                    <a:pt x="51" y="1"/>
                    <a:pt x="37" y="1"/>
                  </a:cubicBezTo>
                  <a:close/>
                </a:path>
              </a:pathLst>
            </a:custGeom>
            <a:solidFill>
              <a:srgbClr val="DC99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2190;p58"/>
            <p:cNvSpPr/>
            <p:nvPr/>
          </p:nvSpPr>
          <p:spPr>
            <a:xfrm>
              <a:off x="5706917" y="2952791"/>
              <a:ext cx="121417" cy="83464"/>
            </a:xfrm>
            <a:custGeom>
              <a:avLst/>
              <a:gdLst/>
              <a:ahLst/>
              <a:cxnLst/>
              <a:rect l="l" t="t" r="r" b="b"/>
              <a:pathLst>
                <a:path w="1446" h="994" extrusionOk="0">
                  <a:moveTo>
                    <a:pt x="1386" y="0"/>
                  </a:moveTo>
                  <a:cubicBezTo>
                    <a:pt x="1371" y="0"/>
                    <a:pt x="1356" y="6"/>
                    <a:pt x="1345" y="21"/>
                  </a:cubicBezTo>
                  <a:cubicBezTo>
                    <a:pt x="1234" y="158"/>
                    <a:pt x="1105" y="291"/>
                    <a:pt x="959" y="410"/>
                  </a:cubicBezTo>
                  <a:cubicBezTo>
                    <a:pt x="675" y="646"/>
                    <a:pt x="359" y="806"/>
                    <a:pt x="54" y="890"/>
                  </a:cubicBezTo>
                  <a:cubicBezTo>
                    <a:pt x="0" y="904"/>
                    <a:pt x="5" y="984"/>
                    <a:pt x="62" y="988"/>
                  </a:cubicBezTo>
                  <a:cubicBezTo>
                    <a:pt x="102" y="992"/>
                    <a:pt x="142" y="993"/>
                    <a:pt x="182" y="993"/>
                  </a:cubicBezTo>
                  <a:cubicBezTo>
                    <a:pt x="477" y="993"/>
                    <a:pt x="770" y="894"/>
                    <a:pt x="1012" y="695"/>
                  </a:cubicBezTo>
                  <a:cubicBezTo>
                    <a:pt x="1221" y="527"/>
                    <a:pt x="1363" y="304"/>
                    <a:pt x="1434" y="64"/>
                  </a:cubicBezTo>
                  <a:cubicBezTo>
                    <a:pt x="1446" y="28"/>
                    <a:pt x="1417" y="0"/>
                    <a:pt x="138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2191;p58"/>
            <p:cNvSpPr/>
            <p:nvPr/>
          </p:nvSpPr>
          <p:spPr>
            <a:xfrm>
              <a:off x="5706917" y="3013667"/>
              <a:ext cx="51472" cy="22587"/>
            </a:xfrm>
            <a:custGeom>
              <a:avLst/>
              <a:gdLst/>
              <a:ahLst/>
              <a:cxnLst/>
              <a:rect l="l" t="t" r="r" b="b"/>
              <a:pathLst>
                <a:path w="613" h="269" extrusionOk="0">
                  <a:moveTo>
                    <a:pt x="471" y="1"/>
                  </a:moveTo>
                  <a:cubicBezTo>
                    <a:pt x="333" y="72"/>
                    <a:pt x="191" y="125"/>
                    <a:pt x="54" y="165"/>
                  </a:cubicBezTo>
                  <a:cubicBezTo>
                    <a:pt x="0" y="179"/>
                    <a:pt x="5" y="259"/>
                    <a:pt x="62" y="263"/>
                  </a:cubicBezTo>
                  <a:cubicBezTo>
                    <a:pt x="101" y="267"/>
                    <a:pt x="139" y="268"/>
                    <a:pt x="177" y="268"/>
                  </a:cubicBezTo>
                  <a:cubicBezTo>
                    <a:pt x="325" y="268"/>
                    <a:pt x="472" y="241"/>
                    <a:pt x="613" y="191"/>
                  </a:cubicBezTo>
                  <a:cubicBezTo>
                    <a:pt x="564" y="130"/>
                    <a:pt x="515" y="68"/>
                    <a:pt x="471" y="1"/>
                  </a:cubicBezTo>
                  <a:close/>
                </a:path>
              </a:pathLst>
            </a:custGeom>
            <a:solidFill>
              <a:srgbClr val="DC99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2192;p58"/>
            <p:cNvSpPr/>
            <p:nvPr/>
          </p:nvSpPr>
          <p:spPr>
            <a:xfrm>
              <a:off x="5134851" y="2970508"/>
              <a:ext cx="41480" cy="73891"/>
            </a:xfrm>
            <a:custGeom>
              <a:avLst/>
              <a:gdLst/>
              <a:ahLst/>
              <a:cxnLst/>
              <a:rect l="l" t="t" r="r" b="b"/>
              <a:pathLst>
                <a:path w="494" h="880" extrusionOk="0">
                  <a:moveTo>
                    <a:pt x="0" y="0"/>
                  </a:moveTo>
                  <a:lnTo>
                    <a:pt x="0" y="879"/>
                  </a:lnTo>
                  <a:lnTo>
                    <a:pt x="493" y="879"/>
                  </a:lnTo>
                  <a:lnTo>
                    <a:pt x="493" y="0"/>
                  </a:lnTo>
                  <a:close/>
                </a:path>
              </a:pathLst>
            </a:custGeom>
            <a:solidFill>
              <a:srgbClr val="C750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2193;p58"/>
            <p:cNvSpPr/>
            <p:nvPr/>
          </p:nvSpPr>
          <p:spPr>
            <a:xfrm>
              <a:off x="4954070" y="2970508"/>
              <a:ext cx="10160" cy="73891"/>
            </a:xfrm>
            <a:custGeom>
              <a:avLst/>
              <a:gdLst/>
              <a:ahLst/>
              <a:cxnLst/>
              <a:rect l="l" t="t" r="r" b="b"/>
              <a:pathLst>
                <a:path w="121" h="880" extrusionOk="0">
                  <a:moveTo>
                    <a:pt x="0" y="0"/>
                  </a:moveTo>
                  <a:lnTo>
                    <a:pt x="0" y="879"/>
                  </a:lnTo>
                  <a:lnTo>
                    <a:pt x="121" y="879"/>
                  </a:lnTo>
                  <a:lnTo>
                    <a:pt x="121" y="0"/>
                  </a:lnTo>
                  <a:close/>
                </a:path>
              </a:pathLst>
            </a:custGeom>
            <a:solidFill>
              <a:srgbClr val="C7504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2194;p58"/>
            <p:cNvSpPr/>
            <p:nvPr/>
          </p:nvSpPr>
          <p:spPr>
            <a:xfrm>
              <a:off x="4670094" y="2668395"/>
              <a:ext cx="104791" cy="39045"/>
            </a:xfrm>
            <a:custGeom>
              <a:avLst/>
              <a:gdLst/>
              <a:ahLst/>
              <a:cxnLst/>
              <a:rect l="l" t="t" r="r" b="b"/>
              <a:pathLst>
                <a:path w="1248" h="465" extrusionOk="0">
                  <a:moveTo>
                    <a:pt x="980" y="1"/>
                  </a:moveTo>
                  <a:cubicBezTo>
                    <a:pt x="520" y="1"/>
                    <a:pt x="0" y="464"/>
                    <a:pt x="0" y="464"/>
                  </a:cubicBezTo>
                  <a:lnTo>
                    <a:pt x="1248" y="65"/>
                  </a:lnTo>
                  <a:cubicBezTo>
                    <a:pt x="1164" y="20"/>
                    <a:pt x="1074" y="1"/>
                    <a:pt x="980" y="1"/>
                  </a:cubicBezTo>
                  <a:close/>
                </a:path>
              </a:pathLst>
            </a:custGeom>
            <a:solidFill>
              <a:srgbClr val="C2501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2195;p58"/>
            <p:cNvSpPr/>
            <p:nvPr/>
          </p:nvSpPr>
          <p:spPr>
            <a:xfrm>
              <a:off x="4670094" y="2942883"/>
              <a:ext cx="104791" cy="39381"/>
            </a:xfrm>
            <a:custGeom>
              <a:avLst/>
              <a:gdLst/>
              <a:ahLst/>
              <a:cxnLst/>
              <a:rect l="l" t="t" r="r" b="b"/>
              <a:pathLst>
                <a:path w="1248" h="469" extrusionOk="0">
                  <a:moveTo>
                    <a:pt x="0" y="0"/>
                  </a:moveTo>
                  <a:cubicBezTo>
                    <a:pt x="1" y="0"/>
                    <a:pt x="521" y="469"/>
                    <a:pt x="982" y="469"/>
                  </a:cubicBezTo>
                  <a:cubicBezTo>
                    <a:pt x="1075" y="469"/>
                    <a:pt x="1165" y="450"/>
                    <a:pt x="1248" y="405"/>
                  </a:cubicBezTo>
                  <a:lnTo>
                    <a:pt x="0" y="0"/>
                  </a:lnTo>
                  <a:close/>
                </a:path>
              </a:pathLst>
            </a:custGeom>
            <a:solidFill>
              <a:srgbClr val="C2501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2196;p58"/>
            <p:cNvSpPr/>
            <p:nvPr/>
          </p:nvSpPr>
          <p:spPr>
            <a:xfrm>
              <a:off x="5362569" y="2768904"/>
              <a:ext cx="32076" cy="112600"/>
            </a:xfrm>
            <a:custGeom>
              <a:avLst/>
              <a:gdLst/>
              <a:ahLst/>
              <a:cxnLst/>
              <a:rect l="l" t="t" r="r" b="b"/>
              <a:pathLst>
                <a:path w="382" h="1341" extrusionOk="0">
                  <a:moveTo>
                    <a:pt x="182" y="0"/>
                  </a:moveTo>
                  <a:cubicBezTo>
                    <a:pt x="84" y="0"/>
                    <a:pt x="0" y="84"/>
                    <a:pt x="0" y="181"/>
                  </a:cubicBezTo>
                  <a:lnTo>
                    <a:pt x="0" y="1162"/>
                  </a:lnTo>
                  <a:cubicBezTo>
                    <a:pt x="0" y="1260"/>
                    <a:pt x="84" y="1340"/>
                    <a:pt x="182" y="1340"/>
                  </a:cubicBezTo>
                  <a:lnTo>
                    <a:pt x="199" y="1340"/>
                  </a:lnTo>
                  <a:cubicBezTo>
                    <a:pt x="297" y="1340"/>
                    <a:pt x="382" y="1260"/>
                    <a:pt x="382" y="1162"/>
                  </a:cubicBezTo>
                  <a:lnTo>
                    <a:pt x="382" y="181"/>
                  </a:lnTo>
                  <a:cubicBezTo>
                    <a:pt x="382" y="84"/>
                    <a:pt x="297" y="0"/>
                    <a:pt x="199"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2197;p58"/>
            <p:cNvSpPr/>
            <p:nvPr/>
          </p:nvSpPr>
          <p:spPr>
            <a:xfrm>
              <a:off x="4651873" y="2715920"/>
              <a:ext cx="85731" cy="212522"/>
            </a:xfrm>
            <a:custGeom>
              <a:avLst/>
              <a:gdLst/>
              <a:ahLst/>
              <a:cxnLst/>
              <a:rect l="l" t="t" r="r" b="b"/>
              <a:pathLst>
                <a:path w="1021" h="2531" extrusionOk="0">
                  <a:moveTo>
                    <a:pt x="582" y="1"/>
                  </a:moveTo>
                  <a:cubicBezTo>
                    <a:pt x="311" y="1"/>
                    <a:pt x="89" y="205"/>
                    <a:pt x="62" y="476"/>
                  </a:cubicBezTo>
                  <a:cubicBezTo>
                    <a:pt x="4" y="1008"/>
                    <a:pt x="0" y="1537"/>
                    <a:pt x="58" y="2055"/>
                  </a:cubicBezTo>
                  <a:cubicBezTo>
                    <a:pt x="84" y="2326"/>
                    <a:pt x="311" y="2531"/>
                    <a:pt x="577" y="2531"/>
                  </a:cubicBezTo>
                  <a:lnTo>
                    <a:pt x="1021" y="2531"/>
                  </a:lnTo>
                  <a:cubicBezTo>
                    <a:pt x="906" y="1687"/>
                    <a:pt x="906" y="844"/>
                    <a:pt x="1021" y="1"/>
                  </a:cubicBezTo>
                  <a:close/>
                </a:path>
              </a:pathLst>
            </a:custGeom>
            <a:solidFill>
              <a:srgbClr val="C2501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2198;p58"/>
            <p:cNvSpPr/>
            <p:nvPr/>
          </p:nvSpPr>
          <p:spPr>
            <a:xfrm>
              <a:off x="4132706" y="1218873"/>
              <a:ext cx="369373" cy="530423"/>
            </a:xfrm>
            <a:custGeom>
              <a:avLst/>
              <a:gdLst/>
              <a:ahLst/>
              <a:cxnLst/>
              <a:rect l="l" t="t" r="r" b="b"/>
              <a:pathLst>
                <a:path w="4399" h="6317" extrusionOk="0">
                  <a:moveTo>
                    <a:pt x="72" y="0"/>
                  </a:moveTo>
                  <a:cubicBezTo>
                    <a:pt x="36" y="0"/>
                    <a:pt x="1" y="32"/>
                    <a:pt x="1" y="72"/>
                  </a:cubicBezTo>
                  <a:lnTo>
                    <a:pt x="1" y="6246"/>
                  </a:lnTo>
                  <a:cubicBezTo>
                    <a:pt x="1" y="6285"/>
                    <a:pt x="36" y="6317"/>
                    <a:pt x="72" y="6317"/>
                  </a:cubicBezTo>
                  <a:lnTo>
                    <a:pt x="4399" y="6317"/>
                  </a:lnTo>
                  <a:lnTo>
                    <a:pt x="4399"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2199;p58"/>
            <p:cNvSpPr/>
            <p:nvPr/>
          </p:nvSpPr>
          <p:spPr>
            <a:xfrm>
              <a:off x="4501992" y="1218873"/>
              <a:ext cx="907605" cy="530423"/>
            </a:xfrm>
            <a:custGeom>
              <a:avLst/>
              <a:gdLst/>
              <a:ahLst/>
              <a:cxnLst/>
              <a:rect l="l" t="t" r="r" b="b"/>
              <a:pathLst>
                <a:path w="10809" h="6317" extrusionOk="0">
                  <a:moveTo>
                    <a:pt x="1" y="0"/>
                  </a:moveTo>
                  <a:lnTo>
                    <a:pt x="1" y="6317"/>
                  </a:lnTo>
                  <a:lnTo>
                    <a:pt x="8336" y="6317"/>
                  </a:lnTo>
                  <a:cubicBezTo>
                    <a:pt x="9357" y="6317"/>
                    <a:pt x="10254" y="5633"/>
                    <a:pt x="10528" y="4648"/>
                  </a:cubicBezTo>
                  <a:lnTo>
                    <a:pt x="10538" y="4630"/>
                  </a:lnTo>
                  <a:cubicBezTo>
                    <a:pt x="10808" y="3662"/>
                    <a:pt x="10808" y="2632"/>
                    <a:pt x="10534" y="1665"/>
                  </a:cubicBezTo>
                  <a:cubicBezTo>
                    <a:pt x="10258" y="680"/>
                    <a:pt x="9362" y="0"/>
                    <a:pt x="8340" y="0"/>
                  </a:cubicBez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2200;p58"/>
            <p:cNvSpPr/>
            <p:nvPr/>
          </p:nvSpPr>
          <p:spPr>
            <a:xfrm>
              <a:off x="5069944" y="1273704"/>
              <a:ext cx="249048" cy="419250"/>
            </a:xfrm>
            <a:custGeom>
              <a:avLst/>
              <a:gdLst/>
              <a:ahLst/>
              <a:cxnLst/>
              <a:rect l="l" t="t" r="r" b="b"/>
              <a:pathLst>
                <a:path w="2966" h="4993" extrusionOk="0">
                  <a:moveTo>
                    <a:pt x="1" y="0"/>
                  </a:moveTo>
                  <a:lnTo>
                    <a:pt x="1" y="4993"/>
                  </a:lnTo>
                  <a:lnTo>
                    <a:pt x="2965" y="4513"/>
                  </a:lnTo>
                  <a:lnTo>
                    <a:pt x="2965" y="492"/>
                  </a:lnTo>
                  <a:lnTo>
                    <a:pt x="1"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2201;p58"/>
            <p:cNvSpPr/>
            <p:nvPr/>
          </p:nvSpPr>
          <p:spPr>
            <a:xfrm>
              <a:off x="3983581" y="1246162"/>
              <a:ext cx="518499" cy="474081"/>
            </a:xfrm>
            <a:custGeom>
              <a:avLst/>
              <a:gdLst/>
              <a:ahLst/>
              <a:cxnLst/>
              <a:rect l="l" t="t" r="r" b="b"/>
              <a:pathLst>
                <a:path w="6175" h="5646" extrusionOk="0">
                  <a:moveTo>
                    <a:pt x="973" y="0"/>
                  </a:moveTo>
                  <a:cubicBezTo>
                    <a:pt x="627" y="0"/>
                    <a:pt x="334" y="248"/>
                    <a:pt x="272" y="586"/>
                  </a:cubicBezTo>
                  <a:cubicBezTo>
                    <a:pt x="1" y="2063"/>
                    <a:pt x="1" y="3581"/>
                    <a:pt x="272" y="5060"/>
                  </a:cubicBezTo>
                  <a:cubicBezTo>
                    <a:pt x="334" y="5396"/>
                    <a:pt x="627" y="5646"/>
                    <a:pt x="973" y="5646"/>
                  </a:cubicBezTo>
                  <a:lnTo>
                    <a:pt x="6175" y="5646"/>
                  </a:lnTo>
                  <a:lnTo>
                    <a:pt x="6175" y="0"/>
                  </a:ln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2202;p58"/>
            <p:cNvSpPr/>
            <p:nvPr/>
          </p:nvSpPr>
          <p:spPr>
            <a:xfrm>
              <a:off x="4020946" y="1280001"/>
              <a:ext cx="444692" cy="406235"/>
            </a:xfrm>
            <a:custGeom>
              <a:avLst/>
              <a:gdLst/>
              <a:ahLst/>
              <a:cxnLst/>
              <a:rect l="l" t="t" r="r" b="b"/>
              <a:pathLst>
                <a:path w="5296" h="4838" extrusionOk="0">
                  <a:moveTo>
                    <a:pt x="834" y="1"/>
                  </a:moveTo>
                  <a:cubicBezTo>
                    <a:pt x="537" y="1"/>
                    <a:pt x="289" y="214"/>
                    <a:pt x="236" y="503"/>
                  </a:cubicBezTo>
                  <a:cubicBezTo>
                    <a:pt x="0" y="1771"/>
                    <a:pt x="0" y="3068"/>
                    <a:pt x="236" y="4337"/>
                  </a:cubicBezTo>
                  <a:cubicBezTo>
                    <a:pt x="289" y="4625"/>
                    <a:pt x="537" y="4838"/>
                    <a:pt x="834" y="4838"/>
                  </a:cubicBezTo>
                  <a:lnTo>
                    <a:pt x="5295" y="4838"/>
                  </a:lnTo>
                  <a:lnTo>
                    <a:pt x="5295" y="1"/>
                  </a:ln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2203;p58"/>
            <p:cNvSpPr/>
            <p:nvPr/>
          </p:nvSpPr>
          <p:spPr>
            <a:xfrm>
              <a:off x="4501992" y="1262116"/>
              <a:ext cx="32579" cy="449226"/>
            </a:xfrm>
            <a:custGeom>
              <a:avLst/>
              <a:gdLst/>
              <a:ahLst/>
              <a:cxnLst/>
              <a:rect l="l" t="t" r="r" b="b"/>
              <a:pathLst>
                <a:path w="388" h="5350" extrusionOk="0">
                  <a:moveTo>
                    <a:pt x="1" y="1"/>
                  </a:moveTo>
                  <a:lnTo>
                    <a:pt x="1" y="5349"/>
                  </a:lnTo>
                  <a:lnTo>
                    <a:pt x="388" y="4896"/>
                  </a:lnTo>
                  <a:lnTo>
                    <a:pt x="388" y="386"/>
                  </a:lnTo>
                  <a:lnTo>
                    <a:pt x="1" y="1"/>
                  </a:ln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2204;p58"/>
            <p:cNvSpPr/>
            <p:nvPr/>
          </p:nvSpPr>
          <p:spPr>
            <a:xfrm>
              <a:off x="4738695" y="1338526"/>
              <a:ext cx="164828" cy="295985"/>
            </a:xfrm>
            <a:custGeom>
              <a:avLst/>
              <a:gdLst/>
              <a:ahLst/>
              <a:cxnLst/>
              <a:rect l="l" t="t" r="r" b="b"/>
              <a:pathLst>
                <a:path w="1963" h="3525" extrusionOk="0">
                  <a:moveTo>
                    <a:pt x="306" y="0"/>
                  </a:moveTo>
                  <a:cubicBezTo>
                    <a:pt x="138" y="0"/>
                    <a:pt x="0" y="138"/>
                    <a:pt x="0" y="306"/>
                  </a:cubicBezTo>
                  <a:lnTo>
                    <a:pt x="0" y="3218"/>
                  </a:lnTo>
                  <a:cubicBezTo>
                    <a:pt x="0" y="3391"/>
                    <a:pt x="138" y="3524"/>
                    <a:pt x="306" y="3524"/>
                  </a:cubicBezTo>
                  <a:lnTo>
                    <a:pt x="1656" y="3524"/>
                  </a:lnTo>
                  <a:cubicBezTo>
                    <a:pt x="1829" y="3524"/>
                    <a:pt x="1963" y="3391"/>
                    <a:pt x="1963" y="3218"/>
                  </a:cubicBezTo>
                  <a:lnTo>
                    <a:pt x="1963" y="306"/>
                  </a:lnTo>
                  <a:cubicBezTo>
                    <a:pt x="1963" y="138"/>
                    <a:pt x="1829" y="0"/>
                    <a:pt x="1656"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2205;p58"/>
            <p:cNvSpPr/>
            <p:nvPr/>
          </p:nvSpPr>
          <p:spPr>
            <a:xfrm>
              <a:off x="4990176" y="1747025"/>
              <a:ext cx="21076" cy="32411"/>
            </a:xfrm>
            <a:custGeom>
              <a:avLst/>
              <a:gdLst/>
              <a:ahLst/>
              <a:cxnLst/>
              <a:rect l="l" t="t" r="r" b="b"/>
              <a:pathLst>
                <a:path w="251" h="386" extrusionOk="0">
                  <a:moveTo>
                    <a:pt x="1" y="0"/>
                  </a:moveTo>
                  <a:lnTo>
                    <a:pt x="1" y="386"/>
                  </a:lnTo>
                  <a:lnTo>
                    <a:pt x="250" y="386"/>
                  </a:lnTo>
                  <a:lnTo>
                    <a:pt x="250"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2206;p58"/>
            <p:cNvSpPr/>
            <p:nvPr/>
          </p:nvSpPr>
          <p:spPr>
            <a:xfrm>
              <a:off x="4972291" y="1763399"/>
              <a:ext cx="53067" cy="78342"/>
            </a:xfrm>
            <a:custGeom>
              <a:avLst/>
              <a:gdLst/>
              <a:ahLst/>
              <a:cxnLst/>
              <a:rect l="l" t="t" r="r" b="b"/>
              <a:pathLst>
                <a:path w="632" h="933" extrusionOk="0">
                  <a:moveTo>
                    <a:pt x="1" y="0"/>
                  </a:moveTo>
                  <a:lnTo>
                    <a:pt x="1" y="932"/>
                  </a:lnTo>
                  <a:lnTo>
                    <a:pt x="551" y="932"/>
                  </a:lnTo>
                  <a:cubicBezTo>
                    <a:pt x="596" y="932"/>
                    <a:pt x="631" y="892"/>
                    <a:pt x="631" y="848"/>
                  </a:cubicBezTo>
                  <a:lnTo>
                    <a:pt x="631" y="40"/>
                  </a:lnTo>
                  <a:cubicBezTo>
                    <a:pt x="631" y="18"/>
                    <a:pt x="613" y="0"/>
                    <a:pt x="592" y="0"/>
                  </a:cubicBez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2207;p58"/>
            <p:cNvSpPr/>
            <p:nvPr/>
          </p:nvSpPr>
          <p:spPr>
            <a:xfrm>
              <a:off x="4930979" y="1271101"/>
              <a:ext cx="171881" cy="424120"/>
            </a:xfrm>
            <a:custGeom>
              <a:avLst/>
              <a:gdLst/>
              <a:ahLst/>
              <a:cxnLst/>
              <a:rect l="l" t="t" r="r" b="b"/>
              <a:pathLst>
                <a:path w="2047" h="5051" extrusionOk="0">
                  <a:moveTo>
                    <a:pt x="1785" y="0"/>
                  </a:moveTo>
                  <a:cubicBezTo>
                    <a:pt x="1190" y="93"/>
                    <a:pt x="595" y="187"/>
                    <a:pt x="1" y="279"/>
                  </a:cubicBezTo>
                  <a:cubicBezTo>
                    <a:pt x="236" y="1766"/>
                    <a:pt x="236" y="3284"/>
                    <a:pt x="1" y="4771"/>
                  </a:cubicBezTo>
                  <a:cubicBezTo>
                    <a:pt x="595" y="4864"/>
                    <a:pt x="1190" y="4958"/>
                    <a:pt x="1785" y="5050"/>
                  </a:cubicBezTo>
                  <a:cubicBezTo>
                    <a:pt x="2047" y="3378"/>
                    <a:pt x="2047" y="1674"/>
                    <a:pt x="1785" y="0"/>
                  </a:cubicBez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2208;p58"/>
            <p:cNvSpPr/>
            <p:nvPr/>
          </p:nvSpPr>
          <p:spPr>
            <a:xfrm>
              <a:off x="4738695" y="1359350"/>
              <a:ext cx="164828" cy="222262"/>
            </a:xfrm>
            <a:custGeom>
              <a:avLst/>
              <a:gdLst/>
              <a:ahLst/>
              <a:cxnLst/>
              <a:rect l="l" t="t" r="r" b="b"/>
              <a:pathLst>
                <a:path w="1963" h="2647" extrusionOk="0">
                  <a:moveTo>
                    <a:pt x="5" y="1"/>
                  </a:moveTo>
                  <a:cubicBezTo>
                    <a:pt x="0" y="19"/>
                    <a:pt x="0" y="37"/>
                    <a:pt x="0" y="58"/>
                  </a:cubicBezTo>
                  <a:lnTo>
                    <a:pt x="0" y="680"/>
                  </a:lnTo>
                  <a:lnTo>
                    <a:pt x="1963" y="2647"/>
                  </a:lnTo>
                  <a:lnTo>
                    <a:pt x="1963" y="1959"/>
                  </a:lnTo>
                  <a:lnTo>
                    <a:pt x="5" y="1"/>
                  </a:ln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2209;p58"/>
            <p:cNvSpPr/>
            <p:nvPr/>
          </p:nvSpPr>
          <p:spPr>
            <a:xfrm>
              <a:off x="4945505" y="1449614"/>
              <a:ext cx="146943" cy="199423"/>
            </a:xfrm>
            <a:custGeom>
              <a:avLst/>
              <a:gdLst/>
              <a:ahLst/>
              <a:cxnLst/>
              <a:rect l="l" t="t" r="r" b="b"/>
              <a:pathLst>
                <a:path w="1750" h="2375" extrusionOk="0">
                  <a:moveTo>
                    <a:pt x="0" y="0"/>
                  </a:moveTo>
                  <a:lnTo>
                    <a:pt x="0" y="0"/>
                  </a:lnTo>
                  <a:cubicBezTo>
                    <a:pt x="6" y="231"/>
                    <a:pt x="6" y="462"/>
                    <a:pt x="0" y="693"/>
                  </a:cubicBezTo>
                  <a:lnTo>
                    <a:pt x="1687" y="2375"/>
                  </a:lnTo>
                  <a:cubicBezTo>
                    <a:pt x="1714" y="2170"/>
                    <a:pt x="1731" y="1962"/>
                    <a:pt x="1749" y="1753"/>
                  </a:cubicBezTo>
                  <a:lnTo>
                    <a:pt x="0" y="0"/>
                  </a:ln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2210;p58"/>
            <p:cNvSpPr/>
            <p:nvPr/>
          </p:nvSpPr>
          <p:spPr>
            <a:xfrm>
              <a:off x="4930979" y="1271101"/>
              <a:ext cx="170370" cy="307153"/>
            </a:xfrm>
            <a:custGeom>
              <a:avLst/>
              <a:gdLst/>
              <a:ahLst/>
              <a:cxnLst/>
              <a:rect l="l" t="t" r="r" b="b"/>
              <a:pathLst>
                <a:path w="2029" h="3658" extrusionOk="0">
                  <a:moveTo>
                    <a:pt x="1785" y="0"/>
                  </a:moveTo>
                  <a:cubicBezTo>
                    <a:pt x="1190" y="93"/>
                    <a:pt x="595" y="187"/>
                    <a:pt x="1" y="279"/>
                  </a:cubicBezTo>
                  <a:cubicBezTo>
                    <a:pt x="85" y="812"/>
                    <a:pt x="138" y="1345"/>
                    <a:pt x="165" y="1881"/>
                  </a:cubicBezTo>
                  <a:lnTo>
                    <a:pt x="1940" y="3657"/>
                  </a:lnTo>
                  <a:cubicBezTo>
                    <a:pt x="2029" y="2436"/>
                    <a:pt x="1976" y="1211"/>
                    <a:pt x="1785" y="0"/>
                  </a:cubicBez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2211;p58"/>
            <p:cNvSpPr/>
            <p:nvPr/>
          </p:nvSpPr>
          <p:spPr>
            <a:xfrm>
              <a:off x="4738695" y="1440210"/>
              <a:ext cx="164828" cy="181622"/>
            </a:xfrm>
            <a:custGeom>
              <a:avLst/>
              <a:gdLst/>
              <a:ahLst/>
              <a:cxnLst/>
              <a:rect l="l" t="t" r="r" b="b"/>
              <a:pathLst>
                <a:path w="1963" h="2163" extrusionOk="0">
                  <a:moveTo>
                    <a:pt x="0" y="1"/>
                  </a:moveTo>
                  <a:lnTo>
                    <a:pt x="0" y="236"/>
                  </a:lnTo>
                  <a:lnTo>
                    <a:pt x="1922" y="2163"/>
                  </a:lnTo>
                  <a:cubicBezTo>
                    <a:pt x="1949" y="2118"/>
                    <a:pt x="1963" y="2065"/>
                    <a:pt x="1963" y="2007"/>
                  </a:cubicBezTo>
                  <a:lnTo>
                    <a:pt x="1963" y="1967"/>
                  </a:lnTo>
                  <a:lnTo>
                    <a:pt x="0" y="1"/>
                  </a:ln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2212;p58"/>
            <p:cNvSpPr/>
            <p:nvPr/>
          </p:nvSpPr>
          <p:spPr>
            <a:xfrm>
              <a:off x="5087913" y="1303092"/>
              <a:ext cx="293298" cy="361984"/>
            </a:xfrm>
            <a:custGeom>
              <a:avLst/>
              <a:gdLst/>
              <a:ahLst/>
              <a:cxnLst/>
              <a:rect l="l" t="t" r="r" b="b"/>
              <a:pathLst>
                <a:path w="3493" h="4311" extrusionOk="0">
                  <a:moveTo>
                    <a:pt x="0" y="1"/>
                  </a:moveTo>
                  <a:cubicBezTo>
                    <a:pt x="0" y="1"/>
                    <a:pt x="94" y="1598"/>
                    <a:pt x="94" y="2145"/>
                  </a:cubicBezTo>
                  <a:cubicBezTo>
                    <a:pt x="94" y="2695"/>
                    <a:pt x="0" y="4310"/>
                    <a:pt x="0" y="4310"/>
                  </a:cubicBezTo>
                  <a:lnTo>
                    <a:pt x="2512" y="4222"/>
                  </a:lnTo>
                  <a:cubicBezTo>
                    <a:pt x="2774" y="4212"/>
                    <a:pt x="3005" y="4044"/>
                    <a:pt x="3093" y="3796"/>
                  </a:cubicBezTo>
                  <a:lnTo>
                    <a:pt x="3294" y="3231"/>
                  </a:lnTo>
                  <a:cubicBezTo>
                    <a:pt x="3493" y="2522"/>
                    <a:pt x="3489" y="1772"/>
                    <a:pt x="3289" y="1062"/>
                  </a:cubicBezTo>
                  <a:lnTo>
                    <a:pt x="3093" y="515"/>
                  </a:lnTo>
                  <a:cubicBezTo>
                    <a:pt x="3005" y="267"/>
                    <a:pt x="2774" y="99"/>
                    <a:pt x="2512" y="89"/>
                  </a:cubicBezTo>
                  <a:lnTo>
                    <a:pt x="0" y="1"/>
                  </a:lnTo>
                  <a:close/>
                </a:path>
              </a:pathLst>
            </a:custGeom>
            <a:solidFill>
              <a:srgbClr val="2C7A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2213;p58"/>
            <p:cNvSpPr/>
            <p:nvPr/>
          </p:nvSpPr>
          <p:spPr>
            <a:xfrm>
              <a:off x="5281373" y="1646937"/>
              <a:ext cx="89845" cy="85563"/>
            </a:xfrm>
            <a:custGeom>
              <a:avLst/>
              <a:gdLst/>
              <a:ahLst/>
              <a:cxnLst/>
              <a:rect l="l" t="t" r="r" b="b"/>
              <a:pathLst>
                <a:path w="1070" h="1019" extrusionOk="0">
                  <a:moveTo>
                    <a:pt x="943" y="1"/>
                  </a:moveTo>
                  <a:cubicBezTo>
                    <a:pt x="644" y="1"/>
                    <a:pt x="290" y="309"/>
                    <a:pt x="88" y="770"/>
                  </a:cubicBezTo>
                  <a:cubicBezTo>
                    <a:pt x="48" y="855"/>
                    <a:pt x="21" y="939"/>
                    <a:pt x="0" y="1019"/>
                  </a:cubicBezTo>
                  <a:cubicBezTo>
                    <a:pt x="453" y="814"/>
                    <a:pt x="830" y="464"/>
                    <a:pt x="1070" y="21"/>
                  </a:cubicBezTo>
                  <a:cubicBezTo>
                    <a:pt x="1029" y="7"/>
                    <a:pt x="987" y="1"/>
                    <a:pt x="943" y="1"/>
                  </a:cubicBezTo>
                  <a:close/>
                </a:path>
              </a:pathLst>
            </a:custGeom>
            <a:solidFill>
              <a:srgbClr val="70B6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2214;p58"/>
            <p:cNvSpPr/>
            <p:nvPr/>
          </p:nvSpPr>
          <p:spPr>
            <a:xfrm>
              <a:off x="5281709" y="1692867"/>
              <a:ext cx="55586" cy="38961"/>
            </a:xfrm>
            <a:custGeom>
              <a:avLst/>
              <a:gdLst/>
              <a:ahLst/>
              <a:cxnLst/>
              <a:rect l="l" t="t" r="r" b="b"/>
              <a:pathLst>
                <a:path w="662" h="464" extrusionOk="0">
                  <a:moveTo>
                    <a:pt x="599" y="1"/>
                  </a:moveTo>
                  <a:lnTo>
                    <a:pt x="169" y="50"/>
                  </a:lnTo>
                  <a:cubicBezTo>
                    <a:pt x="138" y="107"/>
                    <a:pt x="111" y="166"/>
                    <a:pt x="84" y="223"/>
                  </a:cubicBezTo>
                  <a:cubicBezTo>
                    <a:pt x="49" y="303"/>
                    <a:pt x="23" y="383"/>
                    <a:pt x="0" y="463"/>
                  </a:cubicBezTo>
                  <a:cubicBezTo>
                    <a:pt x="244" y="347"/>
                    <a:pt x="470" y="193"/>
                    <a:pt x="662" y="1"/>
                  </a:cubicBezTo>
                  <a:close/>
                </a:path>
              </a:pathLst>
            </a:custGeom>
            <a:solidFill>
              <a:srgbClr val="DC99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2215;p58"/>
            <p:cNvSpPr/>
            <p:nvPr/>
          </p:nvSpPr>
          <p:spPr>
            <a:xfrm>
              <a:off x="4558670" y="1689928"/>
              <a:ext cx="466691" cy="38121"/>
            </a:xfrm>
            <a:custGeom>
              <a:avLst/>
              <a:gdLst/>
              <a:ahLst/>
              <a:cxnLst/>
              <a:rect l="l" t="t" r="r" b="b"/>
              <a:pathLst>
                <a:path w="5558" h="454" extrusionOk="0">
                  <a:moveTo>
                    <a:pt x="227" y="1"/>
                  </a:moveTo>
                  <a:cubicBezTo>
                    <a:pt x="102" y="1"/>
                    <a:pt x="0" y="103"/>
                    <a:pt x="0" y="228"/>
                  </a:cubicBezTo>
                  <a:cubicBezTo>
                    <a:pt x="0" y="351"/>
                    <a:pt x="102" y="453"/>
                    <a:pt x="227" y="453"/>
                  </a:cubicBezTo>
                  <a:lnTo>
                    <a:pt x="5557" y="453"/>
                  </a:lnTo>
                  <a:lnTo>
                    <a:pt x="3884" y="1"/>
                  </a:ln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2216;p58"/>
            <p:cNvSpPr/>
            <p:nvPr/>
          </p:nvSpPr>
          <p:spPr>
            <a:xfrm>
              <a:off x="4769259" y="1689928"/>
              <a:ext cx="155844" cy="38121"/>
            </a:xfrm>
            <a:custGeom>
              <a:avLst/>
              <a:gdLst/>
              <a:ahLst/>
              <a:cxnLst/>
              <a:rect l="l" t="t" r="r" b="b"/>
              <a:pathLst>
                <a:path w="1856" h="454" extrusionOk="0">
                  <a:moveTo>
                    <a:pt x="493" y="1"/>
                  </a:moveTo>
                  <a:lnTo>
                    <a:pt x="1" y="453"/>
                  </a:lnTo>
                  <a:lnTo>
                    <a:pt x="1501" y="453"/>
                  </a:lnTo>
                  <a:lnTo>
                    <a:pt x="1855" y="130"/>
                  </a:lnTo>
                  <a:lnTo>
                    <a:pt x="1376" y="1"/>
                  </a:ln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2217;p58"/>
            <p:cNvSpPr/>
            <p:nvPr/>
          </p:nvSpPr>
          <p:spPr>
            <a:xfrm>
              <a:off x="4709642" y="1689928"/>
              <a:ext cx="72716" cy="38121"/>
            </a:xfrm>
            <a:custGeom>
              <a:avLst/>
              <a:gdLst/>
              <a:ahLst/>
              <a:cxnLst/>
              <a:rect l="l" t="t" r="r" b="b"/>
              <a:pathLst>
                <a:path w="866" h="454" extrusionOk="0">
                  <a:moveTo>
                    <a:pt x="492" y="1"/>
                  </a:moveTo>
                  <a:lnTo>
                    <a:pt x="0" y="453"/>
                  </a:lnTo>
                  <a:lnTo>
                    <a:pt x="373" y="453"/>
                  </a:lnTo>
                  <a:lnTo>
                    <a:pt x="865" y="1"/>
                  </a:ln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2218;p58"/>
            <p:cNvSpPr/>
            <p:nvPr/>
          </p:nvSpPr>
          <p:spPr>
            <a:xfrm>
              <a:off x="4501992" y="1436180"/>
              <a:ext cx="32579" cy="130150"/>
            </a:xfrm>
            <a:custGeom>
              <a:avLst/>
              <a:gdLst/>
              <a:ahLst/>
              <a:cxnLst/>
              <a:rect l="l" t="t" r="r" b="b"/>
              <a:pathLst>
                <a:path w="388" h="1550" extrusionOk="0">
                  <a:moveTo>
                    <a:pt x="1" y="1"/>
                  </a:moveTo>
                  <a:lnTo>
                    <a:pt x="1" y="1247"/>
                  </a:lnTo>
                  <a:lnTo>
                    <a:pt x="388" y="1550"/>
                  </a:lnTo>
                  <a:lnTo>
                    <a:pt x="388" y="298"/>
                  </a:lnTo>
                  <a:lnTo>
                    <a:pt x="1" y="1"/>
                  </a:ln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2219;p58"/>
            <p:cNvSpPr/>
            <p:nvPr/>
          </p:nvSpPr>
          <p:spPr>
            <a:xfrm>
              <a:off x="4501992" y="1564397"/>
              <a:ext cx="32579" cy="63395"/>
            </a:xfrm>
            <a:custGeom>
              <a:avLst/>
              <a:gdLst/>
              <a:ahLst/>
              <a:cxnLst/>
              <a:rect l="l" t="t" r="r" b="b"/>
              <a:pathLst>
                <a:path w="388" h="755" extrusionOk="0">
                  <a:moveTo>
                    <a:pt x="1" y="0"/>
                  </a:moveTo>
                  <a:lnTo>
                    <a:pt x="1" y="457"/>
                  </a:lnTo>
                  <a:lnTo>
                    <a:pt x="388" y="754"/>
                  </a:lnTo>
                  <a:lnTo>
                    <a:pt x="388" y="297"/>
                  </a:lnTo>
                  <a:lnTo>
                    <a:pt x="1" y="0"/>
                  </a:lnTo>
                  <a:close/>
                </a:path>
              </a:pathLst>
            </a:custGeom>
            <a:solidFill>
              <a:srgbClr val="08518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2220;p58"/>
            <p:cNvSpPr/>
            <p:nvPr/>
          </p:nvSpPr>
          <p:spPr>
            <a:xfrm>
              <a:off x="4051846" y="1477911"/>
              <a:ext cx="379869" cy="10832"/>
            </a:xfrm>
            <a:custGeom>
              <a:avLst/>
              <a:gdLst/>
              <a:ahLst/>
              <a:cxnLst/>
              <a:rect l="l" t="t" r="r" b="b"/>
              <a:pathLst>
                <a:path w="4524" h="129" extrusionOk="0">
                  <a:moveTo>
                    <a:pt x="1" y="0"/>
                  </a:moveTo>
                  <a:lnTo>
                    <a:pt x="1" y="129"/>
                  </a:lnTo>
                  <a:lnTo>
                    <a:pt x="4524" y="129"/>
                  </a:lnTo>
                  <a:lnTo>
                    <a:pt x="4524" y="0"/>
                  </a:ln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2221;p58"/>
            <p:cNvSpPr/>
            <p:nvPr/>
          </p:nvSpPr>
          <p:spPr>
            <a:xfrm>
              <a:off x="4051846" y="1425348"/>
              <a:ext cx="379869" cy="10916"/>
            </a:xfrm>
            <a:custGeom>
              <a:avLst/>
              <a:gdLst/>
              <a:ahLst/>
              <a:cxnLst/>
              <a:rect l="l" t="t" r="r" b="b"/>
              <a:pathLst>
                <a:path w="4524" h="130" extrusionOk="0">
                  <a:moveTo>
                    <a:pt x="1" y="1"/>
                  </a:moveTo>
                  <a:lnTo>
                    <a:pt x="1" y="130"/>
                  </a:lnTo>
                  <a:lnTo>
                    <a:pt x="4524" y="130"/>
                  </a:lnTo>
                  <a:lnTo>
                    <a:pt x="4524" y="1"/>
                  </a:ln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2222;p58"/>
            <p:cNvSpPr/>
            <p:nvPr/>
          </p:nvSpPr>
          <p:spPr>
            <a:xfrm>
              <a:off x="4057052" y="1373120"/>
              <a:ext cx="374663" cy="10916"/>
            </a:xfrm>
            <a:custGeom>
              <a:avLst/>
              <a:gdLst/>
              <a:ahLst/>
              <a:cxnLst/>
              <a:rect l="l" t="t" r="r" b="b"/>
              <a:pathLst>
                <a:path w="4462" h="130" extrusionOk="0">
                  <a:moveTo>
                    <a:pt x="0" y="1"/>
                  </a:moveTo>
                  <a:lnTo>
                    <a:pt x="0" y="130"/>
                  </a:lnTo>
                  <a:lnTo>
                    <a:pt x="4462" y="130"/>
                  </a:lnTo>
                  <a:lnTo>
                    <a:pt x="4462" y="1"/>
                  </a:ln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2223;p58"/>
            <p:cNvSpPr/>
            <p:nvPr/>
          </p:nvSpPr>
          <p:spPr>
            <a:xfrm>
              <a:off x="4073425" y="1638876"/>
              <a:ext cx="358289" cy="2351"/>
            </a:xfrm>
            <a:custGeom>
              <a:avLst/>
              <a:gdLst/>
              <a:ahLst/>
              <a:cxnLst/>
              <a:rect l="l" t="t" r="r" b="b"/>
              <a:pathLst>
                <a:path w="4267" h="28" extrusionOk="0">
                  <a:moveTo>
                    <a:pt x="0" y="0"/>
                  </a:moveTo>
                  <a:lnTo>
                    <a:pt x="0" y="27"/>
                  </a:lnTo>
                  <a:lnTo>
                    <a:pt x="4267" y="27"/>
                  </a:lnTo>
                  <a:lnTo>
                    <a:pt x="4267" y="0"/>
                  </a:lnTo>
                  <a:close/>
                </a:path>
              </a:pathLst>
            </a:custGeom>
            <a:solidFill>
              <a:srgbClr val="4F545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2224;p58"/>
            <p:cNvSpPr/>
            <p:nvPr/>
          </p:nvSpPr>
          <p:spPr>
            <a:xfrm>
              <a:off x="4057052" y="1582282"/>
              <a:ext cx="374663" cy="10916"/>
            </a:xfrm>
            <a:custGeom>
              <a:avLst/>
              <a:gdLst/>
              <a:ahLst/>
              <a:cxnLst/>
              <a:rect l="l" t="t" r="r" b="b"/>
              <a:pathLst>
                <a:path w="4462" h="130" extrusionOk="0">
                  <a:moveTo>
                    <a:pt x="0" y="0"/>
                  </a:moveTo>
                  <a:lnTo>
                    <a:pt x="0" y="129"/>
                  </a:lnTo>
                  <a:lnTo>
                    <a:pt x="4462" y="129"/>
                  </a:lnTo>
                  <a:lnTo>
                    <a:pt x="4462" y="0"/>
                  </a:ln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2225;p58"/>
            <p:cNvSpPr/>
            <p:nvPr/>
          </p:nvSpPr>
          <p:spPr>
            <a:xfrm>
              <a:off x="4051846" y="1530139"/>
              <a:ext cx="379869" cy="10748"/>
            </a:xfrm>
            <a:custGeom>
              <a:avLst/>
              <a:gdLst/>
              <a:ahLst/>
              <a:cxnLst/>
              <a:rect l="l" t="t" r="r" b="b"/>
              <a:pathLst>
                <a:path w="4524" h="128" extrusionOk="0">
                  <a:moveTo>
                    <a:pt x="1" y="0"/>
                  </a:moveTo>
                  <a:lnTo>
                    <a:pt x="1" y="128"/>
                  </a:lnTo>
                  <a:lnTo>
                    <a:pt x="4524" y="128"/>
                  </a:lnTo>
                  <a:lnTo>
                    <a:pt x="4524" y="0"/>
                  </a:ln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2226;p58"/>
            <p:cNvSpPr/>
            <p:nvPr/>
          </p:nvSpPr>
          <p:spPr>
            <a:xfrm>
              <a:off x="4038831" y="1280001"/>
              <a:ext cx="427898" cy="406235"/>
            </a:xfrm>
            <a:custGeom>
              <a:avLst/>
              <a:gdLst/>
              <a:ahLst/>
              <a:cxnLst/>
              <a:rect l="l" t="t" r="r" b="b"/>
              <a:pathLst>
                <a:path w="5096" h="4838" extrusionOk="0">
                  <a:moveTo>
                    <a:pt x="635" y="1"/>
                  </a:moveTo>
                  <a:cubicBezTo>
                    <a:pt x="338" y="1"/>
                    <a:pt x="89" y="214"/>
                    <a:pt x="35" y="503"/>
                  </a:cubicBezTo>
                  <a:cubicBezTo>
                    <a:pt x="23" y="569"/>
                    <a:pt x="9" y="640"/>
                    <a:pt x="0" y="706"/>
                  </a:cubicBezTo>
                  <a:lnTo>
                    <a:pt x="3577" y="706"/>
                  </a:lnTo>
                  <a:cubicBezTo>
                    <a:pt x="3995" y="706"/>
                    <a:pt x="4332" y="1044"/>
                    <a:pt x="4332" y="1456"/>
                  </a:cubicBezTo>
                  <a:lnTo>
                    <a:pt x="4332" y="3383"/>
                  </a:lnTo>
                  <a:cubicBezTo>
                    <a:pt x="4332" y="3795"/>
                    <a:pt x="3995" y="4133"/>
                    <a:pt x="3577" y="4133"/>
                  </a:cubicBezTo>
                  <a:lnTo>
                    <a:pt x="0" y="4133"/>
                  </a:lnTo>
                  <a:cubicBezTo>
                    <a:pt x="9" y="4199"/>
                    <a:pt x="23" y="4270"/>
                    <a:pt x="35" y="4337"/>
                  </a:cubicBezTo>
                  <a:cubicBezTo>
                    <a:pt x="89" y="4625"/>
                    <a:pt x="338" y="4838"/>
                    <a:pt x="635" y="4838"/>
                  </a:cubicBezTo>
                  <a:lnTo>
                    <a:pt x="5095" y="4838"/>
                  </a:lnTo>
                  <a:lnTo>
                    <a:pt x="5095" y="1"/>
                  </a:lnTo>
                  <a:close/>
                </a:path>
              </a:pathLst>
            </a:custGeom>
            <a:solidFill>
              <a:srgbClr val="2641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2227;p58"/>
            <p:cNvSpPr/>
            <p:nvPr/>
          </p:nvSpPr>
          <p:spPr>
            <a:xfrm>
              <a:off x="4558670" y="1338526"/>
              <a:ext cx="134684" cy="29137"/>
            </a:xfrm>
            <a:custGeom>
              <a:avLst/>
              <a:gdLst/>
              <a:ahLst/>
              <a:cxnLst/>
              <a:rect l="l" t="t" r="r" b="b"/>
              <a:pathLst>
                <a:path w="1604" h="347" extrusionOk="0">
                  <a:moveTo>
                    <a:pt x="0" y="0"/>
                  </a:moveTo>
                  <a:lnTo>
                    <a:pt x="0" y="347"/>
                  </a:lnTo>
                  <a:lnTo>
                    <a:pt x="1603" y="347"/>
                  </a:lnTo>
                  <a:lnTo>
                    <a:pt x="1603"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2228;p58"/>
            <p:cNvSpPr/>
            <p:nvPr/>
          </p:nvSpPr>
          <p:spPr>
            <a:xfrm>
              <a:off x="4558670" y="1405280"/>
              <a:ext cx="134684" cy="29137"/>
            </a:xfrm>
            <a:custGeom>
              <a:avLst/>
              <a:gdLst/>
              <a:ahLst/>
              <a:cxnLst/>
              <a:rect l="l" t="t" r="r" b="b"/>
              <a:pathLst>
                <a:path w="1604" h="347" extrusionOk="0">
                  <a:moveTo>
                    <a:pt x="0" y="0"/>
                  </a:moveTo>
                  <a:lnTo>
                    <a:pt x="0" y="346"/>
                  </a:lnTo>
                  <a:lnTo>
                    <a:pt x="1603" y="346"/>
                  </a:lnTo>
                  <a:lnTo>
                    <a:pt x="1603"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2229;p58"/>
            <p:cNvSpPr/>
            <p:nvPr/>
          </p:nvSpPr>
          <p:spPr>
            <a:xfrm>
              <a:off x="4558670" y="1471950"/>
              <a:ext cx="134684" cy="29137"/>
            </a:xfrm>
            <a:custGeom>
              <a:avLst/>
              <a:gdLst/>
              <a:ahLst/>
              <a:cxnLst/>
              <a:rect l="l" t="t" r="r" b="b"/>
              <a:pathLst>
                <a:path w="1604" h="347" extrusionOk="0">
                  <a:moveTo>
                    <a:pt x="0" y="1"/>
                  </a:moveTo>
                  <a:lnTo>
                    <a:pt x="0" y="347"/>
                  </a:lnTo>
                  <a:lnTo>
                    <a:pt x="1603" y="347"/>
                  </a:lnTo>
                  <a:lnTo>
                    <a:pt x="1603" y="1"/>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2230;p58"/>
            <p:cNvSpPr/>
            <p:nvPr/>
          </p:nvSpPr>
          <p:spPr>
            <a:xfrm>
              <a:off x="4558670" y="1538619"/>
              <a:ext cx="134684" cy="29137"/>
            </a:xfrm>
            <a:custGeom>
              <a:avLst/>
              <a:gdLst/>
              <a:ahLst/>
              <a:cxnLst/>
              <a:rect l="l" t="t" r="r" b="b"/>
              <a:pathLst>
                <a:path w="1604" h="347" extrusionOk="0">
                  <a:moveTo>
                    <a:pt x="0" y="0"/>
                  </a:moveTo>
                  <a:lnTo>
                    <a:pt x="0" y="347"/>
                  </a:lnTo>
                  <a:lnTo>
                    <a:pt x="1603" y="347"/>
                  </a:lnTo>
                  <a:lnTo>
                    <a:pt x="1603"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2231;p58"/>
            <p:cNvSpPr/>
            <p:nvPr/>
          </p:nvSpPr>
          <p:spPr>
            <a:xfrm>
              <a:off x="4558670" y="1605373"/>
              <a:ext cx="134684" cy="29137"/>
            </a:xfrm>
            <a:custGeom>
              <a:avLst/>
              <a:gdLst/>
              <a:ahLst/>
              <a:cxnLst/>
              <a:rect l="l" t="t" r="r" b="b"/>
              <a:pathLst>
                <a:path w="1604" h="347" extrusionOk="0">
                  <a:moveTo>
                    <a:pt x="0" y="0"/>
                  </a:moveTo>
                  <a:lnTo>
                    <a:pt x="0" y="346"/>
                  </a:lnTo>
                  <a:lnTo>
                    <a:pt x="1603" y="346"/>
                  </a:lnTo>
                  <a:lnTo>
                    <a:pt x="1603" y="0"/>
                  </a:lnTo>
                  <a:close/>
                </a:path>
              </a:pathLst>
            </a:custGeom>
            <a:solidFill>
              <a:srgbClr val="236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12678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kern="1200" dirty="0">
                <a:solidFill>
                  <a:schemeClr val="tx1">
                    <a:lumMod val="90000"/>
                    <a:lumOff val="10000"/>
                  </a:schemeClr>
                </a:solidFill>
              </a:rPr>
              <a:t>Statistics</a:t>
            </a:r>
            <a:r>
              <a:rPr lang="en-GB" sz="3200" dirty="0">
                <a:ea typeface="Roboto" panose="02000000000000000000" pitchFamily="2" charset="0"/>
              </a:rPr>
              <a:t/>
            </a:r>
            <a:br>
              <a:rPr lang="en-GB" sz="3200" dirty="0">
                <a:ea typeface="Roboto" panose="02000000000000000000" pitchFamily="2" charset="0"/>
              </a:rPr>
            </a:br>
            <a:endParaRPr lang="en-US" dirty="0"/>
          </a:p>
        </p:txBody>
      </p:sp>
      <p:graphicFrame>
        <p:nvGraphicFramePr>
          <p:cNvPr id="3" name="Chart 2">
            <a:extLst>
              <a:ext uri="{FF2B5EF4-FFF2-40B4-BE49-F238E27FC236}">
                <a16:creationId xmlns="" xmlns:a16="http://schemas.microsoft.com/office/drawing/2014/main" xmlns:lc="http://schemas.openxmlformats.org/drawingml/2006/lockedCanvas" id="{231C7E3F-281D-460B-9405-50FE194D23FF}"/>
              </a:ext>
            </a:extLst>
          </p:cNvPr>
          <p:cNvGraphicFramePr/>
          <p:nvPr>
            <p:extLst>
              <p:ext uri="{D42A27DB-BD31-4B8C-83A1-F6EECF244321}">
                <p14:modId xmlns:p14="http://schemas.microsoft.com/office/powerpoint/2010/main" val="4148259912"/>
              </p:ext>
            </p:extLst>
          </p:nvPr>
        </p:nvGraphicFramePr>
        <p:xfrm>
          <a:off x="914400" y="1600200"/>
          <a:ext cx="7675286" cy="4191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1956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76" name="TextBox 5">
            <a:extLst>
              <a:ext uri="{FF2B5EF4-FFF2-40B4-BE49-F238E27FC236}">
                <a16:creationId xmlns="" xmlns:a16="http://schemas.microsoft.com/office/drawing/2014/main" xmlns:lc="http://schemas.openxmlformats.org/drawingml/2006/lockedCanvas" id="{2E1EB5CD-5A41-46E3-8713-853D626A1212}"/>
              </a:ext>
            </a:extLst>
          </p:cNvPr>
          <p:cNvSpPr txBox="1"/>
          <p:nvPr/>
        </p:nvSpPr>
        <p:spPr>
          <a:xfrm>
            <a:off x="456342" y="1447800"/>
            <a:ext cx="7000955" cy="489364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justLow" latinLnBrk="0">
              <a:lnSpc>
                <a:spcPct val="150000"/>
              </a:lnSpc>
            </a:pPr>
            <a:r>
              <a:rPr lang="en-US" sz="1600" dirty="0">
                <a:solidFill>
                  <a:schemeClr val="tx2">
                    <a:lumMod val="75000"/>
                  </a:schemeClr>
                </a:solidFill>
                <a:latin typeface="+mj-lt"/>
              </a:rPr>
              <a:t>According to researches human tends to focus with both the auditory and optical senses so to grab driver attention and alert him with the road dangers and potential risk we design a system that contain audible and optical alarms to arouse driver and try to avoid collision. If the driver doesn't respond to these elements so in this case before any thing harm take place there will be an alternative automatic respond by automatically stop the car through breaks by measuring distance between the objects (cars) and  the speed of the car then determine which action to take according to zone which the car in. Our solution are Based on hardware part that take measurements of inputs and send to software part which is a machine learning model that classify level of danger based on measurements and respond with class of danger by which hardware part make an alarm or in such cases make physical respond.</a:t>
            </a:r>
          </a:p>
        </p:txBody>
      </p:sp>
      <p:grpSp>
        <p:nvGrpSpPr>
          <p:cNvPr id="78" name="Google Shape;2129;p70"/>
          <p:cNvGrpSpPr/>
          <p:nvPr/>
        </p:nvGrpSpPr>
        <p:grpSpPr>
          <a:xfrm>
            <a:off x="7457297" y="1447800"/>
            <a:ext cx="1535205" cy="1258260"/>
            <a:chOff x="4815575" y="1416800"/>
            <a:chExt cx="73750" cy="71400"/>
          </a:xfrm>
          <a:solidFill>
            <a:schemeClr val="tx2"/>
          </a:solidFill>
        </p:grpSpPr>
        <p:sp>
          <p:nvSpPr>
            <p:cNvPr id="79" name="Google Shape;2130;p7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bg2"/>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31;p7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32;p7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2362;p63"/>
          <p:cNvGrpSpPr/>
          <p:nvPr/>
        </p:nvGrpSpPr>
        <p:grpSpPr>
          <a:xfrm>
            <a:off x="609600" y="362326"/>
            <a:ext cx="6019800" cy="867526"/>
            <a:chOff x="4411970" y="2726085"/>
            <a:chExt cx="643107" cy="193659"/>
          </a:xfrm>
          <a:solidFill>
            <a:schemeClr val="bg2"/>
          </a:solidFill>
        </p:grpSpPr>
        <p:sp>
          <p:nvSpPr>
            <p:cNvPr id="97" name="Google Shape;2363;p6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chemeClr val="tx2"/>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2364;p6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chemeClr val="bg1"/>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2365;p6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GB" sz="3200" b="1" kern="0" dirty="0" smtClean="0">
                  <a:solidFill>
                    <a:srgbClr val="000000">
                      <a:lumMod val="95000"/>
                      <a:lumOff val="5000"/>
                    </a:srgbClr>
                  </a:solidFill>
                  <a:latin typeface="Montserrat"/>
                  <a:sym typeface="Montserrat"/>
                </a:rPr>
                <a:t>        Problem </a:t>
              </a:r>
              <a:r>
                <a:rPr lang="en-GB" sz="3200" b="1" kern="0" dirty="0">
                  <a:solidFill>
                    <a:srgbClr val="000000">
                      <a:lumMod val="95000"/>
                      <a:lumOff val="5000"/>
                    </a:srgbClr>
                  </a:solidFill>
                  <a:latin typeface="Montserrat"/>
                  <a:sym typeface="Montserrat"/>
                </a:rPr>
                <a:t>Solution</a:t>
              </a:r>
              <a:endParaRPr dirty="0"/>
            </a:p>
          </p:txBody>
        </p:sp>
      </p:grpSp>
    </p:spTree>
    <p:extLst>
      <p:ext uri="{BB962C8B-B14F-4D97-AF65-F5344CB8AC3E}">
        <p14:creationId xmlns:p14="http://schemas.microsoft.com/office/powerpoint/2010/main" val="41435621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xmlns:lc="http://schemas.openxmlformats.org/drawingml/2006/lockedCanvas" id="{9A4F8D8A-A950-4FAE-B4CE-E9EFD2316D99}"/>
              </a:ext>
            </a:extLst>
          </p:cNvPr>
          <p:cNvPicPr>
            <a:picLocks noChangeAspect="1"/>
          </p:cNvPicPr>
          <p:nvPr/>
        </p:nvPicPr>
        <p:blipFill>
          <a:blip r:embed="rId2"/>
          <a:stretch>
            <a:fillRect/>
          </a:stretch>
        </p:blipFill>
        <p:spPr>
          <a:xfrm>
            <a:off x="318629" y="3886200"/>
            <a:ext cx="8215771" cy="2456109"/>
          </a:xfrm>
          <a:prstGeom prst="rect">
            <a:avLst/>
          </a:prstGeom>
        </p:spPr>
      </p:pic>
      <p:sp>
        <p:nvSpPr>
          <p:cNvPr id="5" name="TextBox 9">
            <a:extLst>
              <a:ext uri="{FF2B5EF4-FFF2-40B4-BE49-F238E27FC236}">
                <a16:creationId xmlns="" xmlns:a16="http://schemas.microsoft.com/office/drawing/2014/main" xmlns:lc="http://schemas.openxmlformats.org/drawingml/2006/lockedCanvas" id="{B4159C74-D59F-4FB6-B225-0B04A9164A83}"/>
              </a:ext>
            </a:extLst>
          </p:cNvPr>
          <p:cNvSpPr txBox="1"/>
          <p:nvPr/>
        </p:nvSpPr>
        <p:spPr>
          <a:xfrm>
            <a:off x="1290440" y="2724352"/>
            <a:ext cx="6532819" cy="69871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lnSpc>
                <a:spcPct val="150000"/>
              </a:lnSpc>
            </a:pPr>
            <a:r>
              <a:rPr lang="en-US" sz="1400" i="0" u="none" strike="noStrike" dirty="0">
                <a:solidFill>
                  <a:schemeClr val="tx2">
                    <a:lumMod val="75000"/>
                  </a:schemeClr>
                </a:solidFill>
                <a:effectLst/>
                <a:latin typeface="+mj-lt"/>
              </a:rPr>
              <a:t>if distance is greater than </a:t>
            </a:r>
            <a:r>
              <a:rPr lang="en-US" sz="1400" dirty="0">
                <a:solidFill>
                  <a:schemeClr val="tx2">
                    <a:lumMod val="75000"/>
                  </a:schemeClr>
                </a:solidFill>
                <a:latin typeface="+mj-lt"/>
              </a:rPr>
              <a:t>70 units and speed </a:t>
            </a:r>
            <a:r>
              <a:rPr lang="en-US" sz="1400" dirty="0">
                <a:solidFill>
                  <a:schemeClr val="tx2">
                    <a:lumMod val="75000"/>
                  </a:schemeClr>
                </a:solidFill>
              </a:rPr>
              <a:t>confined between 80-110 units </a:t>
            </a:r>
            <a:r>
              <a:rPr lang="en-US" sz="1400" i="0" u="none" strike="noStrike" dirty="0" smtClean="0">
                <a:solidFill>
                  <a:schemeClr val="tx2">
                    <a:lumMod val="75000"/>
                  </a:schemeClr>
                </a:solidFill>
                <a:effectLst/>
                <a:latin typeface="+mj-lt"/>
              </a:rPr>
              <a:t>the </a:t>
            </a:r>
            <a:r>
              <a:rPr lang="en-US" sz="1400" i="0" u="none" strike="noStrike" dirty="0">
                <a:solidFill>
                  <a:schemeClr val="tx2">
                    <a:lumMod val="75000"/>
                  </a:schemeClr>
                </a:solidFill>
                <a:effectLst/>
                <a:latin typeface="+mj-lt"/>
              </a:rPr>
              <a:t>No warning.</a:t>
            </a:r>
            <a:endParaRPr lang="en-GB" sz="1400" dirty="0">
              <a:solidFill>
                <a:schemeClr val="tx2">
                  <a:lumMod val="75000"/>
                </a:schemeClr>
              </a:solidFill>
              <a:latin typeface="+mj-lt"/>
            </a:endParaRPr>
          </a:p>
        </p:txBody>
      </p:sp>
      <p:sp>
        <p:nvSpPr>
          <p:cNvPr id="6" name="TextBox 10">
            <a:extLst>
              <a:ext uri="{FF2B5EF4-FFF2-40B4-BE49-F238E27FC236}">
                <a16:creationId xmlns="" xmlns:a16="http://schemas.microsoft.com/office/drawing/2014/main" xmlns:lc="http://schemas.openxmlformats.org/drawingml/2006/lockedCanvas" id="{D6B17CCC-438C-4A30-8C85-471D38A737A3}"/>
              </a:ext>
            </a:extLst>
          </p:cNvPr>
          <p:cNvSpPr txBox="1"/>
          <p:nvPr/>
        </p:nvSpPr>
        <p:spPr>
          <a:xfrm>
            <a:off x="724925" y="1021318"/>
            <a:ext cx="7495398" cy="69871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lnSpc>
                <a:spcPct val="150000"/>
              </a:lnSpc>
            </a:pPr>
            <a:r>
              <a:rPr lang="en-US" sz="1400" dirty="0">
                <a:solidFill>
                  <a:schemeClr val="tx2">
                    <a:lumMod val="75000"/>
                  </a:schemeClr>
                </a:solidFill>
                <a:latin typeface="+mj-lt"/>
              </a:rPr>
              <a:t>Distance between vehicles and Speed of car segmented into four different zones:</a:t>
            </a:r>
          </a:p>
          <a:p>
            <a:pPr algn="just">
              <a:lnSpc>
                <a:spcPct val="150000"/>
              </a:lnSpc>
            </a:pPr>
            <a:endParaRPr lang="en-US" sz="1400" b="1" i="0" u="none" strike="noStrike" dirty="0">
              <a:solidFill>
                <a:schemeClr val="tx2">
                  <a:lumMod val="75000"/>
                </a:schemeClr>
              </a:solidFill>
              <a:effectLst/>
              <a:latin typeface="+mj-lt"/>
            </a:endParaRPr>
          </a:p>
        </p:txBody>
      </p:sp>
      <p:cxnSp>
        <p:nvCxnSpPr>
          <p:cNvPr id="11" name="Connector: Curved 15">
            <a:extLst>
              <a:ext uri="{FF2B5EF4-FFF2-40B4-BE49-F238E27FC236}">
                <a16:creationId xmlns="" xmlns:a16="http://schemas.microsoft.com/office/drawing/2014/main" xmlns:lc="http://schemas.openxmlformats.org/drawingml/2006/lockedCanvas" id="{935553DF-65EE-40A0-84D3-A80503F4D534}"/>
              </a:ext>
            </a:extLst>
          </p:cNvPr>
          <p:cNvCxnSpPr>
            <a:endCxn id="5" idx="1"/>
          </p:cNvCxnSpPr>
          <p:nvPr/>
        </p:nvCxnSpPr>
        <p:spPr>
          <a:xfrm rot="16200000" flipH="1">
            <a:off x="936994" y="2720264"/>
            <a:ext cx="458591" cy="248302"/>
          </a:xfrm>
          <a:prstGeom prst="curvedConnector2">
            <a:avLst/>
          </a:prstGeom>
          <a:ln>
            <a:solidFill>
              <a:srgbClr val="595B4D"/>
            </a:solidFill>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318629" y="243840"/>
            <a:ext cx="4572000" cy="861774"/>
          </a:xfrm>
          <a:prstGeom prst="rect">
            <a:avLst/>
          </a:prstGeom>
        </p:spPr>
        <p:txBody>
          <a:bodyPr>
            <a:spAutoFit/>
          </a:bodyPr>
          <a:lstStyle/>
          <a:p>
            <a:r>
              <a:rPr lang="en-GB" sz="3200" b="1" kern="0" dirty="0">
                <a:solidFill>
                  <a:schemeClr val="tx1">
                    <a:lumMod val="95000"/>
                    <a:lumOff val="5000"/>
                  </a:schemeClr>
                </a:solidFill>
                <a:latin typeface="Montserrat"/>
                <a:sym typeface="Montserrat"/>
              </a:rPr>
              <a:t>Problem Solution</a:t>
            </a:r>
            <a:br>
              <a:rPr lang="en-GB" sz="3200" b="1" kern="0" dirty="0">
                <a:solidFill>
                  <a:schemeClr val="tx1">
                    <a:lumMod val="95000"/>
                    <a:lumOff val="5000"/>
                  </a:schemeClr>
                </a:solidFill>
                <a:latin typeface="Montserrat"/>
                <a:sym typeface="Montserrat"/>
              </a:rPr>
            </a:br>
            <a:endParaRPr lang="en-US" dirty="0">
              <a:solidFill>
                <a:schemeClr val="tx1">
                  <a:lumMod val="95000"/>
                  <a:lumOff val="5000"/>
                </a:schemeClr>
              </a:solidFill>
            </a:endParaRPr>
          </a:p>
        </p:txBody>
      </p:sp>
      <p:sp>
        <p:nvSpPr>
          <p:cNvPr id="16" name="직사각형 35">
            <a:extLst>
              <a:ext uri="{FF2B5EF4-FFF2-40B4-BE49-F238E27FC236}">
                <a16:creationId xmlns="" xmlns:a16="http://schemas.microsoft.com/office/drawing/2014/main" xmlns:lc="http://schemas.openxmlformats.org/drawingml/2006/lockedCanvas" id="{94CA4835-4B6A-450B-93B3-294B6C086613}"/>
              </a:ext>
            </a:extLst>
          </p:cNvPr>
          <p:cNvSpPr/>
          <p:nvPr/>
        </p:nvSpPr>
        <p:spPr>
          <a:xfrm>
            <a:off x="724925" y="1774839"/>
            <a:ext cx="2007395" cy="712800"/>
          </a:xfrm>
          <a:prstGeom prst="rect">
            <a:avLst/>
          </a:prstGeom>
          <a:gradFill flip="none" rotWithShape="1">
            <a:gsLst>
              <a:gs pos="0">
                <a:schemeClr val="bg1">
                  <a:tint val="66000"/>
                  <a:satMod val="160000"/>
                </a:schemeClr>
              </a:gs>
              <a:gs pos="50000">
                <a:schemeClr val="bg1">
                  <a:tint val="44500"/>
                  <a:satMod val="160000"/>
                </a:schemeClr>
              </a:gs>
              <a:gs pos="100000">
                <a:schemeClr val="bg1">
                  <a:tint val="23500"/>
                  <a:satMod val="160000"/>
                </a:schemeClr>
              </a:gs>
            </a:gsLst>
            <a:path path="circle">
              <a:fillToRect l="50000" t="50000" r="50000" b="50000"/>
            </a:path>
            <a:tileRect/>
          </a:grad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t>Zone A </a:t>
            </a:r>
            <a:endParaRPr lang="ko-KR" altLang="en-US" sz="1400" b="1" dirty="0"/>
          </a:p>
        </p:txBody>
      </p:sp>
      <p:sp>
        <p:nvSpPr>
          <p:cNvPr id="17" name="직사각형 26">
            <a:extLst>
              <a:ext uri="{FF2B5EF4-FFF2-40B4-BE49-F238E27FC236}">
                <a16:creationId xmlns="" xmlns:a16="http://schemas.microsoft.com/office/drawing/2014/main" xmlns:lc="http://schemas.openxmlformats.org/drawingml/2006/lockedCanvas" id="{68A8545C-31FC-46F6-BCF8-D64C4FC4F1B9}"/>
              </a:ext>
            </a:extLst>
          </p:cNvPr>
          <p:cNvSpPr/>
          <p:nvPr/>
        </p:nvSpPr>
        <p:spPr>
          <a:xfrm>
            <a:off x="2867995" y="1774839"/>
            <a:ext cx="1856406" cy="712800"/>
          </a:xfrm>
          <a:prstGeom prst="rect">
            <a:avLst/>
          </a:prstGeom>
          <a:no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595B4D">
                    <a:alpha val="45000"/>
                  </a:srgbClr>
                </a:solidFill>
              </a:rPr>
              <a:t>Zone B </a:t>
            </a:r>
          </a:p>
        </p:txBody>
      </p:sp>
      <p:sp>
        <p:nvSpPr>
          <p:cNvPr id="19" name="직사각형 27">
            <a:extLst>
              <a:ext uri="{FF2B5EF4-FFF2-40B4-BE49-F238E27FC236}">
                <a16:creationId xmlns="" xmlns:a16="http://schemas.microsoft.com/office/drawing/2014/main" xmlns:lc="http://schemas.openxmlformats.org/drawingml/2006/lockedCanvas" id="{53B70062-6D39-4BFE-A285-7A706E199767}"/>
              </a:ext>
            </a:extLst>
          </p:cNvPr>
          <p:cNvSpPr/>
          <p:nvPr/>
        </p:nvSpPr>
        <p:spPr>
          <a:xfrm>
            <a:off x="4890629" y="1774839"/>
            <a:ext cx="1891171" cy="712800"/>
          </a:xfrm>
          <a:prstGeom prst="rect">
            <a:avLst/>
          </a:prstGeom>
          <a:no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595B4D">
                    <a:alpha val="45000"/>
                  </a:srgbClr>
                </a:solidFill>
              </a:rPr>
              <a:t>Zone C </a:t>
            </a:r>
          </a:p>
        </p:txBody>
      </p:sp>
      <p:sp>
        <p:nvSpPr>
          <p:cNvPr id="27" name="직사각형 28">
            <a:extLst>
              <a:ext uri="{FF2B5EF4-FFF2-40B4-BE49-F238E27FC236}">
                <a16:creationId xmlns="" xmlns:a16="http://schemas.microsoft.com/office/drawing/2014/main" xmlns:lc="http://schemas.openxmlformats.org/drawingml/2006/lockedCanvas" id="{208C06A1-9E11-476E-BAD0-55097C8C4E50}"/>
              </a:ext>
            </a:extLst>
          </p:cNvPr>
          <p:cNvSpPr/>
          <p:nvPr/>
        </p:nvSpPr>
        <p:spPr>
          <a:xfrm>
            <a:off x="6934201" y="1774839"/>
            <a:ext cx="1905000" cy="712800"/>
          </a:xfrm>
          <a:prstGeom prst="rect">
            <a:avLst/>
          </a:prstGeom>
          <a:no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595B4D">
                    <a:alpha val="45000"/>
                  </a:srgbClr>
                </a:solidFill>
              </a:rPr>
              <a:t>Zone D </a:t>
            </a:r>
          </a:p>
        </p:txBody>
      </p:sp>
    </p:spTree>
    <p:extLst>
      <p:ext uri="{BB962C8B-B14F-4D97-AF65-F5344CB8AC3E}">
        <p14:creationId xmlns:p14="http://schemas.microsoft.com/office/powerpoint/2010/main" val="361840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
            <a:extLst>
              <a:ext uri="{FF2B5EF4-FFF2-40B4-BE49-F238E27FC236}">
                <a16:creationId xmlns="" xmlns:a16="http://schemas.microsoft.com/office/drawing/2014/main" xmlns:lc="http://schemas.openxmlformats.org/drawingml/2006/lockedCanvas" id="{D6B17CCC-438C-4A30-8C85-471D38A737A3}"/>
              </a:ext>
            </a:extLst>
          </p:cNvPr>
          <p:cNvSpPr txBox="1"/>
          <p:nvPr/>
        </p:nvSpPr>
        <p:spPr>
          <a:xfrm>
            <a:off x="678815" y="1021318"/>
            <a:ext cx="7495398" cy="69871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lnSpc>
                <a:spcPct val="150000"/>
              </a:lnSpc>
            </a:pPr>
            <a:r>
              <a:rPr lang="en-US" sz="1400" dirty="0">
                <a:solidFill>
                  <a:schemeClr val="tx2">
                    <a:lumMod val="75000"/>
                  </a:schemeClr>
                </a:solidFill>
                <a:latin typeface="+mj-lt"/>
              </a:rPr>
              <a:t>Distance between vehicles and Speed of car segmented into four different zones:</a:t>
            </a:r>
          </a:p>
          <a:p>
            <a:pPr algn="just">
              <a:lnSpc>
                <a:spcPct val="150000"/>
              </a:lnSpc>
            </a:pPr>
            <a:endParaRPr lang="en-US" sz="1400" b="1" i="0" u="none" strike="noStrike" dirty="0">
              <a:solidFill>
                <a:schemeClr val="tx2">
                  <a:lumMod val="75000"/>
                </a:schemeClr>
              </a:solidFill>
              <a:effectLst/>
              <a:latin typeface="+mj-lt"/>
            </a:endParaRPr>
          </a:p>
        </p:txBody>
      </p:sp>
      <p:sp>
        <p:nvSpPr>
          <p:cNvPr id="13" name="Rectangle 12"/>
          <p:cNvSpPr/>
          <p:nvPr/>
        </p:nvSpPr>
        <p:spPr>
          <a:xfrm>
            <a:off x="318629" y="243840"/>
            <a:ext cx="4572000" cy="861774"/>
          </a:xfrm>
          <a:prstGeom prst="rect">
            <a:avLst/>
          </a:prstGeom>
        </p:spPr>
        <p:txBody>
          <a:bodyPr>
            <a:spAutoFit/>
          </a:bodyPr>
          <a:lstStyle/>
          <a:p>
            <a:r>
              <a:rPr lang="en-GB" sz="3200" b="1" kern="0" dirty="0">
                <a:solidFill>
                  <a:schemeClr val="tx1">
                    <a:lumMod val="95000"/>
                    <a:lumOff val="5000"/>
                  </a:schemeClr>
                </a:solidFill>
                <a:latin typeface="Montserrat"/>
                <a:sym typeface="Montserrat"/>
              </a:rPr>
              <a:t>Problem Solution</a:t>
            </a:r>
            <a:br>
              <a:rPr lang="en-GB" sz="3200" b="1" kern="0" dirty="0">
                <a:solidFill>
                  <a:schemeClr val="tx1">
                    <a:lumMod val="95000"/>
                    <a:lumOff val="5000"/>
                  </a:schemeClr>
                </a:solidFill>
                <a:latin typeface="Montserrat"/>
                <a:sym typeface="Montserrat"/>
              </a:rPr>
            </a:br>
            <a:endParaRPr lang="en-US" dirty="0">
              <a:solidFill>
                <a:schemeClr val="tx1">
                  <a:lumMod val="95000"/>
                  <a:lumOff val="5000"/>
                </a:schemeClr>
              </a:solidFill>
            </a:endParaRPr>
          </a:p>
        </p:txBody>
      </p:sp>
      <p:sp>
        <p:nvSpPr>
          <p:cNvPr id="16" name="직사각형 35">
            <a:extLst>
              <a:ext uri="{FF2B5EF4-FFF2-40B4-BE49-F238E27FC236}">
                <a16:creationId xmlns="" xmlns:a16="http://schemas.microsoft.com/office/drawing/2014/main" xmlns:lc="http://schemas.openxmlformats.org/drawingml/2006/lockedCanvas" id="{94CA4835-4B6A-450B-93B3-294B6C086613}"/>
              </a:ext>
            </a:extLst>
          </p:cNvPr>
          <p:cNvSpPr/>
          <p:nvPr/>
        </p:nvSpPr>
        <p:spPr>
          <a:xfrm>
            <a:off x="724926" y="1774839"/>
            <a:ext cx="1879704" cy="712800"/>
          </a:xfrm>
          <a:prstGeom prst="rect">
            <a:avLst/>
          </a:prstGeom>
          <a:solidFill>
            <a:schemeClr val="bg2"/>
          </a:solid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2">
                    <a:lumMod val="65000"/>
                  </a:schemeClr>
                </a:solidFill>
              </a:rPr>
              <a:t>Zone A </a:t>
            </a:r>
            <a:endParaRPr lang="ko-KR" altLang="en-US" sz="1400" b="1" dirty="0">
              <a:solidFill>
                <a:schemeClr val="bg2">
                  <a:lumMod val="65000"/>
                </a:schemeClr>
              </a:solidFill>
            </a:endParaRPr>
          </a:p>
        </p:txBody>
      </p:sp>
      <p:sp>
        <p:nvSpPr>
          <p:cNvPr id="19" name="직사각형 27">
            <a:extLst>
              <a:ext uri="{FF2B5EF4-FFF2-40B4-BE49-F238E27FC236}">
                <a16:creationId xmlns="" xmlns:a16="http://schemas.microsoft.com/office/drawing/2014/main" xmlns:lc="http://schemas.openxmlformats.org/drawingml/2006/lockedCanvas" id="{53B70062-6D39-4BFE-A285-7A706E199767}"/>
              </a:ext>
            </a:extLst>
          </p:cNvPr>
          <p:cNvSpPr/>
          <p:nvPr/>
        </p:nvSpPr>
        <p:spPr>
          <a:xfrm>
            <a:off x="4921109" y="1759982"/>
            <a:ext cx="1891171" cy="712800"/>
          </a:xfrm>
          <a:prstGeom prst="rect">
            <a:avLst/>
          </a:prstGeom>
          <a:no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595B4D">
                    <a:alpha val="45000"/>
                  </a:srgbClr>
                </a:solidFill>
              </a:rPr>
              <a:t>Zone C </a:t>
            </a:r>
          </a:p>
        </p:txBody>
      </p:sp>
      <p:sp>
        <p:nvSpPr>
          <p:cNvPr id="27" name="직사각형 28">
            <a:extLst>
              <a:ext uri="{FF2B5EF4-FFF2-40B4-BE49-F238E27FC236}">
                <a16:creationId xmlns="" xmlns:a16="http://schemas.microsoft.com/office/drawing/2014/main" xmlns:lc="http://schemas.openxmlformats.org/drawingml/2006/lockedCanvas" id="{208C06A1-9E11-476E-BAD0-55097C8C4E50}"/>
              </a:ext>
            </a:extLst>
          </p:cNvPr>
          <p:cNvSpPr/>
          <p:nvPr/>
        </p:nvSpPr>
        <p:spPr>
          <a:xfrm>
            <a:off x="6934201" y="1774839"/>
            <a:ext cx="1905000" cy="712800"/>
          </a:xfrm>
          <a:prstGeom prst="rect">
            <a:avLst/>
          </a:prstGeom>
          <a:no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595B4D">
                    <a:alpha val="45000"/>
                  </a:srgbClr>
                </a:solidFill>
              </a:rPr>
              <a:t>Zone D </a:t>
            </a:r>
          </a:p>
        </p:txBody>
      </p:sp>
      <p:sp>
        <p:nvSpPr>
          <p:cNvPr id="12" name="직사각형 35">
            <a:extLst>
              <a:ext uri="{FF2B5EF4-FFF2-40B4-BE49-F238E27FC236}">
                <a16:creationId xmlns="" xmlns:a16="http://schemas.microsoft.com/office/drawing/2014/main" xmlns:lc="http://schemas.openxmlformats.org/drawingml/2006/lockedCanvas" id="{94CA4835-4B6A-450B-93B3-294B6C086613}"/>
              </a:ext>
            </a:extLst>
          </p:cNvPr>
          <p:cNvSpPr/>
          <p:nvPr/>
        </p:nvSpPr>
        <p:spPr>
          <a:xfrm>
            <a:off x="2762800" y="1759982"/>
            <a:ext cx="2007395" cy="712800"/>
          </a:xfrm>
          <a:prstGeom prst="rect">
            <a:avLst/>
          </a:prstGeom>
          <a:gradFill flip="none" rotWithShape="1">
            <a:gsLst>
              <a:gs pos="0">
                <a:schemeClr val="bg1">
                  <a:tint val="66000"/>
                  <a:satMod val="160000"/>
                </a:schemeClr>
              </a:gs>
              <a:gs pos="50000">
                <a:schemeClr val="bg1">
                  <a:tint val="44500"/>
                  <a:satMod val="160000"/>
                </a:schemeClr>
              </a:gs>
              <a:gs pos="100000">
                <a:schemeClr val="bg1">
                  <a:tint val="23500"/>
                  <a:satMod val="160000"/>
                </a:schemeClr>
              </a:gs>
            </a:gsLst>
            <a:path path="circle">
              <a:fillToRect l="50000" t="50000" r="50000" b="50000"/>
            </a:path>
            <a:tileRect/>
          </a:grad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t>Zone </a:t>
            </a:r>
            <a:r>
              <a:rPr lang="en-US" altLang="ko-KR" sz="1400" b="1" dirty="0" smtClean="0"/>
              <a:t>B </a:t>
            </a:r>
            <a:endParaRPr lang="ko-KR" altLang="en-US" sz="1400" b="1" dirty="0"/>
          </a:p>
        </p:txBody>
      </p:sp>
      <p:cxnSp>
        <p:nvCxnSpPr>
          <p:cNvPr id="14" name="Connector: Curved 15">
            <a:extLst>
              <a:ext uri="{FF2B5EF4-FFF2-40B4-BE49-F238E27FC236}">
                <a16:creationId xmlns="" xmlns:a16="http://schemas.microsoft.com/office/drawing/2014/main" xmlns:lc="http://schemas.openxmlformats.org/drawingml/2006/lockedCanvas" id="{935553DF-65EE-40A0-84D3-A80503F4D534}"/>
              </a:ext>
            </a:extLst>
          </p:cNvPr>
          <p:cNvCxnSpPr>
            <a:cxnSpLocks/>
          </p:cNvCxnSpPr>
          <p:nvPr/>
        </p:nvCxnSpPr>
        <p:spPr>
          <a:xfrm rot="16200000" flipH="1">
            <a:off x="2810269" y="2619081"/>
            <a:ext cx="444983" cy="259534"/>
          </a:xfrm>
          <a:prstGeom prst="curvedConnector2">
            <a:avLst/>
          </a:prstGeom>
          <a:ln>
            <a:solidFill>
              <a:srgbClr val="595B4D"/>
            </a:solidFill>
            <a:tailEnd type="triangle"/>
          </a:ln>
        </p:spPr>
        <p:style>
          <a:lnRef idx="1">
            <a:schemeClr val="dk1"/>
          </a:lnRef>
          <a:fillRef idx="0">
            <a:schemeClr val="dk1"/>
          </a:fillRef>
          <a:effectRef idx="0">
            <a:schemeClr val="dk1"/>
          </a:effectRef>
          <a:fontRef idx="minor">
            <a:schemeClr val="tx1"/>
          </a:fontRef>
        </p:style>
      </p:cxnSp>
      <p:sp>
        <p:nvSpPr>
          <p:cNvPr id="15" name="TextBox 9">
            <a:extLst>
              <a:ext uri="{FF2B5EF4-FFF2-40B4-BE49-F238E27FC236}">
                <a16:creationId xmlns="" xmlns:a16="http://schemas.microsoft.com/office/drawing/2014/main" xmlns:lc="http://schemas.openxmlformats.org/drawingml/2006/lockedCanvas" id="{B4159C74-D59F-4FB6-B225-0B04A9164A83}"/>
              </a:ext>
            </a:extLst>
          </p:cNvPr>
          <p:cNvSpPr txBox="1"/>
          <p:nvPr/>
        </p:nvSpPr>
        <p:spPr>
          <a:xfrm>
            <a:off x="3162528" y="2692300"/>
            <a:ext cx="5676673" cy="10618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lnSpc>
                <a:spcPct val="150000"/>
              </a:lnSpc>
            </a:pPr>
            <a:r>
              <a:rPr lang="en-US" sz="1400" i="0" u="none" strike="noStrike" dirty="0">
                <a:solidFill>
                  <a:schemeClr val="tx2">
                    <a:lumMod val="75000"/>
                  </a:schemeClr>
                </a:solidFill>
                <a:effectLst/>
                <a:latin typeface="+mj-lt"/>
              </a:rPr>
              <a:t>if distance confined between 50-70units </a:t>
            </a:r>
            <a:r>
              <a:rPr lang="en-US" sz="1400" dirty="0">
                <a:solidFill>
                  <a:schemeClr val="tx2">
                    <a:lumMod val="75000"/>
                  </a:schemeClr>
                </a:solidFill>
              </a:rPr>
              <a:t>and speed confined between 80-110 units</a:t>
            </a:r>
            <a:r>
              <a:rPr lang="en-US" sz="1400" i="0" u="none" strike="noStrike" dirty="0">
                <a:solidFill>
                  <a:schemeClr val="tx2">
                    <a:lumMod val="75000"/>
                  </a:schemeClr>
                </a:solidFill>
                <a:effectLst/>
                <a:latin typeface="+mj-lt"/>
              </a:rPr>
              <a:t> then Only visual warning blue LED will glow to </a:t>
            </a:r>
            <a:r>
              <a:rPr lang="en-US" sz="1400" i="0" u="none" strike="noStrike" dirty="0" smtClean="0">
                <a:solidFill>
                  <a:schemeClr val="tx2">
                    <a:lumMod val="75000"/>
                  </a:schemeClr>
                </a:solidFill>
                <a:effectLst/>
                <a:latin typeface="+mj-lt"/>
              </a:rPr>
              <a:t>alert</a:t>
            </a:r>
          </a:p>
          <a:p>
            <a:pPr algn="just">
              <a:lnSpc>
                <a:spcPct val="150000"/>
              </a:lnSpc>
            </a:pPr>
            <a:r>
              <a:rPr lang="en-US" sz="1400" i="0" u="none" strike="noStrike" dirty="0" smtClean="0">
                <a:solidFill>
                  <a:schemeClr val="tx2">
                    <a:lumMod val="75000"/>
                  </a:schemeClr>
                </a:solidFill>
                <a:effectLst/>
                <a:latin typeface="+mj-lt"/>
              </a:rPr>
              <a:t> </a:t>
            </a:r>
            <a:r>
              <a:rPr lang="en-US" sz="1400" i="0" u="none" strike="noStrike" dirty="0">
                <a:solidFill>
                  <a:schemeClr val="tx2">
                    <a:lumMod val="75000"/>
                  </a:schemeClr>
                </a:solidFill>
                <a:effectLst/>
                <a:latin typeface="+mj-lt"/>
              </a:rPr>
              <a:t>(In this zone driver has to pay attention</a:t>
            </a:r>
            <a:r>
              <a:rPr lang="en-US" sz="1400" i="0" u="none" strike="noStrike" dirty="0">
                <a:solidFill>
                  <a:schemeClr val="tx2"/>
                </a:solidFill>
                <a:effectLst/>
                <a:latin typeface="+mj-lt"/>
              </a:rPr>
              <a:t>).</a:t>
            </a:r>
            <a:endParaRPr lang="en-GB" sz="1400" dirty="0">
              <a:solidFill>
                <a:schemeClr val="tx2"/>
              </a:solidFill>
              <a:latin typeface="+mj-lt"/>
            </a:endParaRPr>
          </a:p>
        </p:txBody>
      </p:sp>
      <p:pic>
        <p:nvPicPr>
          <p:cNvPr id="18" name="Picture 17">
            <a:extLst>
              <a:ext uri="{FF2B5EF4-FFF2-40B4-BE49-F238E27FC236}">
                <a16:creationId xmlns="" xmlns:a16="http://schemas.microsoft.com/office/drawing/2014/main" xmlns:lc="http://schemas.openxmlformats.org/drawingml/2006/lockedCanvas" id="{EB732E8B-DB02-400D-B143-0BF57CD188EA}"/>
              </a:ext>
            </a:extLst>
          </p:cNvPr>
          <p:cNvPicPr>
            <a:picLocks noChangeAspect="1"/>
          </p:cNvPicPr>
          <p:nvPr/>
        </p:nvPicPr>
        <p:blipFill>
          <a:blip r:embed="rId2"/>
          <a:stretch>
            <a:fillRect/>
          </a:stretch>
        </p:blipFill>
        <p:spPr>
          <a:xfrm>
            <a:off x="755406" y="3886200"/>
            <a:ext cx="7538315" cy="2477751"/>
          </a:xfrm>
          <a:prstGeom prst="rect">
            <a:avLst/>
          </a:prstGeom>
        </p:spPr>
      </p:pic>
    </p:spTree>
    <p:extLst>
      <p:ext uri="{BB962C8B-B14F-4D97-AF65-F5344CB8AC3E}">
        <p14:creationId xmlns:p14="http://schemas.microsoft.com/office/powerpoint/2010/main" val="294254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
            <a:extLst>
              <a:ext uri="{FF2B5EF4-FFF2-40B4-BE49-F238E27FC236}">
                <a16:creationId xmlns="" xmlns:a16="http://schemas.microsoft.com/office/drawing/2014/main" xmlns:lc="http://schemas.openxmlformats.org/drawingml/2006/lockedCanvas" id="{D6B17CCC-438C-4A30-8C85-471D38A737A3}"/>
              </a:ext>
            </a:extLst>
          </p:cNvPr>
          <p:cNvSpPr txBox="1"/>
          <p:nvPr/>
        </p:nvSpPr>
        <p:spPr>
          <a:xfrm>
            <a:off x="678815" y="1021318"/>
            <a:ext cx="7495398" cy="69871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lnSpc>
                <a:spcPct val="150000"/>
              </a:lnSpc>
            </a:pPr>
            <a:r>
              <a:rPr lang="en-US" sz="1400" dirty="0">
                <a:solidFill>
                  <a:schemeClr val="tx2">
                    <a:lumMod val="75000"/>
                  </a:schemeClr>
                </a:solidFill>
                <a:latin typeface="+mj-lt"/>
              </a:rPr>
              <a:t>Distance between vehicles and Speed of car segmented into four different zones:</a:t>
            </a:r>
          </a:p>
          <a:p>
            <a:pPr algn="just">
              <a:lnSpc>
                <a:spcPct val="150000"/>
              </a:lnSpc>
            </a:pPr>
            <a:endParaRPr lang="en-US" sz="1400" b="1" i="0" u="none" strike="noStrike" dirty="0">
              <a:solidFill>
                <a:schemeClr val="tx2">
                  <a:lumMod val="75000"/>
                </a:schemeClr>
              </a:solidFill>
              <a:effectLst/>
              <a:latin typeface="+mj-lt"/>
            </a:endParaRPr>
          </a:p>
        </p:txBody>
      </p:sp>
      <p:sp>
        <p:nvSpPr>
          <p:cNvPr id="13" name="Rectangle 12"/>
          <p:cNvSpPr/>
          <p:nvPr/>
        </p:nvSpPr>
        <p:spPr>
          <a:xfrm>
            <a:off x="318629" y="243840"/>
            <a:ext cx="4572000" cy="861774"/>
          </a:xfrm>
          <a:prstGeom prst="rect">
            <a:avLst/>
          </a:prstGeom>
        </p:spPr>
        <p:txBody>
          <a:bodyPr>
            <a:spAutoFit/>
          </a:bodyPr>
          <a:lstStyle/>
          <a:p>
            <a:r>
              <a:rPr lang="en-GB" sz="3200" b="1" kern="0" dirty="0">
                <a:solidFill>
                  <a:schemeClr val="tx1">
                    <a:lumMod val="95000"/>
                    <a:lumOff val="5000"/>
                  </a:schemeClr>
                </a:solidFill>
                <a:latin typeface="Montserrat"/>
                <a:sym typeface="Montserrat"/>
              </a:rPr>
              <a:t>Problem Solution</a:t>
            </a:r>
            <a:br>
              <a:rPr lang="en-GB" sz="3200" b="1" kern="0" dirty="0">
                <a:solidFill>
                  <a:schemeClr val="tx1">
                    <a:lumMod val="95000"/>
                    <a:lumOff val="5000"/>
                  </a:schemeClr>
                </a:solidFill>
                <a:latin typeface="Montserrat"/>
                <a:sym typeface="Montserrat"/>
              </a:rPr>
            </a:br>
            <a:endParaRPr lang="en-US" dirty="0">
              <a:solidFill>
                <a:schemeClr val="tx1">
                  <a:lumMod val="95000"/>
                  <a:lumOff val="5000"/>
                </a:schemeClr>
              </a:solidFill>
            </a:endParaRPr>
          </a:p>
        </p:txBody>
      </p:sp>
      <p:sp>
        <p:nvSpPr>
          <p:cNvPr id="16" name="직사각형 35">
            <a:extLst>
              <a:ext uri="{FF2B5EF4-FFF2-40B4-BE49-F238E27FC236}">
                <a16:creationId xmlns="" xmlns:a16="http://schemas.microsoft.com/office/drawing/2014/main" xmlns:lc="http://schemas.openxmlformats.org/drawingml/2006/lockedCanvas" id="{94CA4835-4B6A-450B-93B3-294B6C086613}"/>
              </a:ext>
            </a:extLst>
          </p:cNvPr>
          <p:cNvSpPr/>
          <p:nvPr/>
        </p:nvSpPr>
        <p:spPr>
          <a:xfrm>
            <a:off x="724926" y="1774839"/>
            <a:ext cx="1879704" cy="712800"/>
          </a:xfrm>
          <a:prstGeom prst="rect">
            <a:avLst/>
          </a:prstGeom>
          <a:solidFill>
            <a:schemeClr val="bg2"/>
          </a:solid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2">
                    <a:lumMod val="65000"/>
                  </a:schemeClr>
                </a:solidFill>
              </a:rPr>
              <a:t>Zone A </a:t>
            </a:r>
            <a:endParaRPr lang="ko-KR" altLang="en-US" sz="1400" b="1" dirty="0">
              <a:solidFill>
                <a:schemeClr val="bg2">
                  <a:lumMod val="65000"/>
                </a:schemeClr>
              </a:solidFill>
            </a:endParaRPr>
          </a:p>
        </p:txBody>
      </p:sp>
      <p:sp>
        <p:nvSpPr>
          <p:cNvPr id="19" name="직사각형 27">
            <a:extLst>
              <a:ext uri="{FF2B5EF4-FFF2-40B4-BE49-F238E27FC236}">
                <a16:creationId xmlns="" xmlns:a16="http://schemas.microsoft.com/office/drawing/2014/main" xmlns:lc="http://schemas.openxmlformats.org/drawingml/2006/lockedCanvas" id="{53B70062-6D39-4BFE-A285-7A706E199767}"/>
              </a:ext>
            </a:extLst>
          </p:cNvPr>
          <p:cNvSpPr/>
          <p:nvPr/>
        </p:nvSpPr>
        <p:spPr>
          <a:xfrm>
            <a:off x="2743200" y="1759982"/>
            <a:ext cx="1891171" cy="712800"/>
          </a:xfrm>
          <a:prstGeom prst="rect">
            <a:avLst/>
          </a:prstGeom>
          <a:no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595B4D">
                    <a:alpha val="45000"/>
                  </a:srgbClr>
                </a:solidFill>
              </a:rPr>
              <a:t>Zone B</a:t>
            </a:r>
          </a:p>
        </p:txBody>
      </p:sp>
      <p:sp>
        <p:nvSpPr>
          <p:cNvPr id="27" name="직사각형 28">
            <a:extLst>
              <a:ext uri="{FF2B5EF4-FFF2-40B4-BE49-F238E27FC236}">
                <a16:creationId xmlns="" xmlns:a16="http://schemas.microsoft.com/office/drawing/2014/main" xmlns:lc="http://schemas.openxmlformats.org/drawingml/2006/lockedCanvas" id="{208C06A1-9E11-476E-BAD0-55097C8C4E50}"/>
              </a:ext>
            </a:extLst>
          </p:cNvPr>
          <p:cNvSpPr/>
          <p:nvPr/>
        </p:nvSpPr>
        <p:spPr>
          <a:xfrm>
            <a:off x="6934201" y="1774839"/>
            <a:ext cx="1905000" cy="712800"/>
          </a:xfrm>
          <a:prstGeom prst="rect">
            <a:avLst/>
          </a:prstGeom>
          <a:no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595B4D">
                    <a:alpha val="45000"/>
                  </a:srgbClr>
                </a:solidFill>
              </a:rPr>
              <a:t>Zone D </a:t>
            </a:r>
          </a:p>
        </p:txBody>
      </p:sp>
      <p:sp>
        <p:nvSpPr>
          <p:cNvPr id="12" name="직사각형 35">
            <a:extLst>
              <a:ext uri="{FF2B5EF4-FFF2-40B4-BE49-F238E27FC236}">
                <a16:creationId xmlns="" xmlns:a16="http://schemas.microsoft.com/office/drawing/2014/main" xmlns:lc="http://schemas.openxmlformats.org/drawingml/2006/lockedCanvas" id="{94CA4835-4B6A-450B-93B3-294B6C086613}"/>
              </a:ext>
            </a:extLst>
          </p:cNvPr>
          <p:cNvSpPr/>
          <p:nvPr/>
        </p:nvSpPr>
        <p:spPr>
          <a:xfrm>
            <a:off x="4800600" y="1752596"/>
            <a:ext cx="2007395" cy="712800"/>
          </a:xfrm>
          <a:prstGeom prst="rect">
            <a:avLst/>
          </a:prstGeom>
          <a:gradFill flip="none" rotWithShape="1">
            <a:gsLst>
              <a:gs pos="0">
                <a:schemeClr val="bg1">
                  <a:tint val="66000"/>
                  <a:satMod val="160000"/>
                </a:schemeClr>
              </a:gs>
              <a:gs pos="50000">
                <a:schemeClr val="bg1">
                  <a:tint val="44500"/>
                  <a:satMod val="160000"/>
                </a:schemeClr>
              </a:gs>
              <a:gs pos="100000">
                <a:schemeClr val="bg1">
                  <a:tint val="23500"/>
                  <a:satMod val="160000"/>
                </a:schemeClr>
              </a:gs>
            </a:gsLst>
            <a:path path="circle">
              <a:fillToRect l="50000" t="50000" r="50000" b="50000"/>
            </a:path>
            <a:tileRect/>
          </a:grad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t>Zone C</a:t>
            </a:r>
            <a:r>
              <a:rPr lang="en-US" altLang="ko-KR" sz="1400" b="1" dirty="0" smtClean="0"/>
              <a:t> </a:t>
            </a:r>
            <a:endParaRPr lang="ko-KR" altLang="en-US" sz="1400" b="1" dirty="0"/>
          </a:p>
        </p:txBody>
      </p:sp>
      <p:cxnSp>
        <p:nvCxnSpPr>
          <p:cNvPr id="14" name="Connector: Curved 15">
            <a:extLst>
              <a:ext uri="{FF2B5EF4-FFF2-40B4-BE49-F238E27FC236}">
                <a16:creationId xmlns="" xmlns:a16="http://schemas.microsoft.com/office/drawing/2014/main" xmlns:lc="http://schemas.openxmlformats.org/drawingml/2006/lockedCanvas" id="{935553DF-65EE-40A0-84D3-A80503F4D534}"/>
              </a:ext>
            </a:extLst>
          </p:cNvPr>
          <p:cNvCxnSpPr>
            <a:cxnSpLocks/>
          </p:cNvCxnSpPr>
          <p:nvPr/>
        </p:nvCxnSpPr>
        <p:spPr>
          <a:xfrm rot="16200000" flipH="1">
            <a:off x="4760031" y="2548529"/>
            <a:ext cx="444983" cy="259534"/>
          </a:xfrm>
          <a:prstGeom prst="curvedConnector2">
            <a:avLst/>
          </a:prstGeom>
          <a:ln>
            <a:solidFill>
              <a:srgbClr val="595B4D"/>
            </a:solidFill>
            <a:tailEnd type="triangle"/>
          </a:ln>
        </p:spPr>
        <p:style>
          <a:lnRef idx="1">
            <a:schemeClr val="dk1"/>
          </a:lnRef>
          <a:fillRef idx="0">
            <a:schemeClr val="dk1"/>
          </a:fillRef>
          <a:effectRef idx="0">
            <a:schemeClr val="dk1"/>
          </a:effectRef>
          <a:fontRef idx="minor">
            <a:schemeClr val="tx1"/>
          </a:fontRef>
        </p:style>
      </p:cxnSp>
      <p:sp>
        <p:nvSpPr>
          <p:cNvPr id="11" name="TextBox 9">
            <a:extLst>
              <a:ext uri="{FF2B5EF4-FFF2-40B4-BE49-F238E27FC236}">
                <a16:creationId xmlns="" xmlns:a16="http://schemas.microsoft.com/office/drawing/2014/main" xmlns:lc="http://schemas.openxmlformats.org/drawingml/2006/lockedCanvas" id="{B4159C74-D59F-4FB6-B225-0B04A9164A83}"/>
              </a:ext>
            </a:extLst>
          </p:cNvPr>
          <p:cNvSpPr txBox="1"/>
          <p:nvPr/>
        </p:nvSpPr>
        <p:spPr>
          <a:xfrm>
            <a:off x="5112290" y="2539826"/>
            <a:ext cx="3831771" cy="203132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en-US" sz="1400" i="0" u="none" strike="noStrike" dirty="0">
                <a:solidFill>
                  <a:schemeClr val="tx2">
                    <a:lumMod val="75000"/>
                  </a:schemeClr>
                </a:solidFill>
                <a:effectLst/>
              </a:rPr>
              <a:t>if distance confined between </a:t>
            </a:r>
            <a:r>
              <a:rPr lang="en-US" sz="1400" dirty="0">
                <a:solidFill>
                  <a:schemeClr val="tx2">
                    <a:lumMod val="75000"/>
                  </a:schemeClr>
                </a:solidFill>
              </a:rPr>
              <a:t>35-50</a:t>
            </a:r>
            <a:r>
              <a:rPr lang="en-US" sz="1400" i="0" u="none" strike="noStrike" dirty="0">
                <a:solidFill>
                  <a:schemeClr val="tx2">
                    <a:lumMod val="75000"/>
                  </a:schemeClr>
                </a:solidFill>
                <a:effectLst/>
              </a:rPr>
              <a:t> units </a:t>
            </a:r>
            <a:r>
              <a:rPr lang="en-US" sz="1400" dirty="0">
                <a:solidFill>
                  <a:schemeClr val="tx2">
                    <a:lumMod val="75000"/>
                  </a:schemeClr>
                </a:solidFill>
              </a:rPr>
              <a:t>and </a:t>
            </a:r>
            <a:endParaRPr lang="en-US" sz="1400" dirty="0" smtClean="0">
              <a:solidFill>
                <a:schemeClr val="tx2">
                  <a:lumMod val="75000"/>
                </a:schemeClr>
              </a:solidFill>
            </a:endParaRPr>
          </a:p>
          <a:p>
            <a:pPr>
              <a:lnSpc>
                <a:spcPct val="150000"/>
              </a:lnSpc>
            </a:pPr>
            <a:r>
              <a:rPr lang="en-US" sz="1400" dirty="0" smtClean="0">
                <a:solidFill>
                  <a:schemeClr val="tx2">
                    <a:lumMod val="75000"/>
                  </a:schemeClr>
                </a:solidFill>
              </a:rPr>
              <a:t>speed </a:t>
            </a:r>
            <a:r>
              <a:rPr lang="en-US" sz="1400" dirty="0">
                <a:solidFill>
                  <a:schemeClr val="tx2">
                    <a:lumMod val="75000"/>
                  </a:schemeClr>
                </a:solidFill>
              </a:rPr>
              <a:t>confined between 40-80 units</a:t>
            </a:r>
            <a:r>
              <a:rPr lang="en-US" sz="1400" i="0" u="none" strike="noStrike" dirty="0">
                <a:solidFill>
                  <a:schemeClr val="tx2">
                    <a:lumMod val="75000"/>
                  </a:schemeClr>
                </a:solidFill>
                <a:effectLst/>
              </a:rPr>
              <a:t> </a:t>
            </a:r>
            <a:r>
              <a:rPr lang="en-US" sz="1400" i="0" u="none" strike="noStrike" dirty="0" smtClean="0">
                <a:solidFill>
                  <a:schemeClr val="tx2">
                    <a:lumMod val="75000"/>
                  </a:schemeClr>
                </a:solidFill>
                <a:effectLst/>
              </a:rPr>
              <a:t>then</a:t>
            </a:r>
          </a:p>
          <a:p>
            <a:pPr>
              <a:lnSpc>
                <a:spcPct val="150000"/>
              </a:lnSpc>
            </a:pPr>
            <a:r>
              <a:rPr lang="en-US" sz="1400" i="0" u="none" strike="noStrike" dirty="0" smtClean="0">
                <a:solidFill>
                  <a:schemeClr val="tx2">
                    <a:lumMod val="75000"/>
                  </a:schemeClr>
                </a:solidFill>
                <a:effectLst/>
              </a:rPr>
              <a:t> </a:t>
            </a:r>
            <a:r>
              <a:rPr lang="en-US" sz="1400" i="0" u="none" strike="noStrike" dirty="0">
                <a:solidFill>
                  <a:schemeClr val="tx2">
                    <a:lumMod val="75000"/>
                  </a:schemeClr>
                </a:solidFill>
                <a:effectLst/>
              </a:rPr>
              <a:t>visual warning red LED will glow to alert and Buzzer will start at low frequency and </a:t>
            </a:r>
            <a:r>
              <a:rPr lang="en-US" sz="1400" i="0" u="none" strike="noStrike" dirty="0" smtClean="0">
                <a:solidFill>
                  <a:schemeClr val="tx2">
                    <a:lumMod val="75000"/>
                  </a:schemeClr>
                </a:solidFill>
                <a:effectLst/>
              </a:rPr>
              <a:t>slow</a:t>
            </a:r>
          </a:p>
          <a:p>
            <a:pPr>
              <a:lnSpc>
                <a:spcPct val="150000"/>
              </a:lnSpc>
            </a:pPr>
            <a:r>
              <a:rPr lang="en-US" sz="1400" i="0" u="none" strike="noStrike" dirty="0" smtClean="0">
                <a:solidFill>
                  <a:schemeClr val="tx2">
                    <a:lumMod val="75000"/>
                  </a:schemeClr>
                </a:solidFill>
                <a:effectLst/>
              </a:rPr>
              <a:t> </a:t>
            </a:r>
            <a:r>
              <a:rPr lang="en-US" sz="1400" i="0" u="none" strike="noStrike" dirty="0">
                <a:solidFill>
                  <a:schemeClr val="tx2">
                    <a:lumMod val="75000"/>
                  </a:schemeClr>
                </a:solidFill>
                <a:effectLst/>
              </a:rPr>
              <a:t>down (In this zone driver has to pay attention).</a:t>
            </a:r>
            <a:endParaRPr lang="en-GB" sz="1400" dirty="0">
              <a:solidFill>
                <a:schemeClr val="tx2">
                  <a:lumMod val="75000"/>
                </a:schemeClr>
              </a:solidFill>
              <a:latin typeface="+mj-lt"/>
            </a:endParaRPr>
          </a:p>
        </p:txBody>
      </p:sp>
      <p:pic>
        <p:nvPicPr>
          <p:cNvPr id="17" name="Picture 16">
            <a:extLst>
              <a:ext uri="{FF2B5EF4-FFF2-40B4-BE49-F238E27FC236}">
                <a16:creationId xmlns="" xmlns:a16="http://schemas.microsoft.com/office/drawing/2014/main" xmlns:lc="http://schemas.openxmlformats.org/drawingml/2006/lockedCanvas" id="{DB79322C-D1D4-436B-A0A8-98B35C475963}"/>
              </a:ext>
            </a:extLst>
          </p:cNvPr>
          <p:cNvPicPr>
            <a:picLocks noChangeAspect="1"/>
          </p:cNvPicPr>
          <p:nvPr/>
        </p:nvPicPr>
        <p:blipFill>
          <a:blip r:embed="rId2"/>
          <a:stretch>
            <a:fillRect/>
          </a:stretch>
        </p:blipFill>
        <p:spPr>
          <a:xfrm>
            <a:off x="867467" y="4217505"/>
            <a:ext cx="7118093" cy="2446333"/>
          </a:xfrm>
          <a:prstGeom prst="rect">
            <a:avLst/>
          </a:prstGeom>
        </p:spPr>
      </p:pic>
    </p:spTree>
    <p:extLst>
      <p:ext uri="{BB962C8B-B14F-4D97-AF65-F5344CB8AC3E}">
        <p14:creationId xmlns:p14="http://schemas.microsoft.com/office/powerpoint/2010/main" val="40223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
            <a:extLst>
              <a:ext uri="{FF2B5EF4-FFF2-40B4-BE49-F238E27FC236}">
                <a16:creationId xmlns="" xmlns:a16="http://schemas.microsoft.com/office/drawing/2014/main" xmlns:lc="http://schemas.openxmlformats.org/drawingml/2006/lockedCanvas" id="{D6B17CCC-438C-4A30-8C85-471D38A737A3}"/>
              </a:ext>
            </a:extLst>
          </p:cNvPr>
          <p:cNvSpPr txBox="1"/>
          <p:nvPr/>
        </p:nvSpPr>
        <p:spPr>
          <a:xfrm>
            <a:off x="678815" y="1021318"/>
            <a:ext cx="7495398" cy="73866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lnSpc>
                <a:spcPct val="150000"/>
              </a:lnSpc>
            </a:pPr>
            <a:r>
              <a:rPr lang="en-US" sz="1400" dirty="0">
                <a:solidFill>
                  <a:schemeClr val="tx2">
                    <a:lumMod val="75000"/>
                  </a:schemeClr>
                </a:solidFill>
                <a:latin typeface="+mj-lt"/>
              </a:rPr>
              <a:t>Distance between vehicles and Speed of car segmented into four different zones:</a:t>
            </a:r>
          </a:p>
          <a:p>
            <a:pPr algn="just">
              <a:lnSpc>
                <a:spcPct val="150000"/>
              </a:lnSpc>
            </a:pPr>
            <a:endParaRPr lang="en-US" sz="1400" b="1" i="0" u="none" strike="noStrike" dirty="0">
              <a:solidFill>
                <a:schemeClr val="tx2">
                  <a:lumMod val="75000"/>
                </a:schemeClr>
              </a:solidFill>
              <a:effectLst/>
              <a:latin typeface="+mj-lt"/>
            </a:endParaRPr>
          </a:p>
        </p:txBody>
      </p:sp>
      <p:sp>
        <p:nvSpPr>
          <p:cNvPr id="13" name="Rectangle 12"/>
          <p:cNvSpPr/>
          <p:nvPr/>
        </p:nvSpPr>
        <p:spPr>
          <a:xfrm>
            <a:off x="318629" y="243840"/>
            <a:ext cx="4572000" cy="861774"/>
          </a:xfrm>
          <a:prstGeom prst="rect">
            <a:avLst/>
          </a:prstGeom>
        </p:spPr>
        <p:txBody>
          <a:bodyPr>
            <a:spAutoFit/>
          </a:bodyPr>
          <a:lstStyle/>
          <a:p>
            <a:r>
              <a:rPr lang="en-GB" sz="3200" b="1" kern="0" dirty="0">
                <a:solidFill>
                  <a:schemeClr val="tx1">
                    <a:lumMod val="95000"/>
                    <a:lumOff val="5000"/>
                  </a:schemeClr>
                </a:solidFill>
                <a:latin typeface="Montserrat"/>
                <a:sym typeface="Montserrat"/>
              </a:rPr>
              <a:t>Problem Solution</a:t>
            </a:r>
            <a:br>
              <a:rPr lang="en-GB" sz="3200" b="1" kern="0" dirty="0">
                <a:solidFill>
                  <a:schemeClr val="tx1">
                    <a:lumMod val="95000"/>
                    <a:lumOff val="5000"/>
                  </a:schemeClr>
                </a:solidFill>
                <a:latin typeface="Montserrat"/>
                <a:sym typeface="Montserrat"/>
              </a:rPr>
            </a:br>
            <a:endParaRPr lang="en-US" dirty="0">
              <a:solidFill>
                <a:schemeClr val="tx1">
                  <a:lumMod val="95000"/>
                  <a:lumOff val="5000"/>
                </a:schemeClr>
              </a:solidFill>
            </a:endParaRPr>
          </a:p>
        </p:txBody>
      </p:sp>
      <p:sp>
        <p:nvSpPr>
          <p:cNvPr id="16" name="직사각형 35">
            <a:extLst>
              <a:ext uri="{FF2B5EF4-FFF2-40B4-BE49-F238E27FC236}">
                <a16:creationId xmlns="" xmlns:a16="http://schemas.microsoft.com/office/drawing/2014/main" xmlns:lc="http://schemas.openxmlformats.org/drawingml/2006/lockedCanvas" id="{94CA4835-4B6A-450B-93B3-294B6C086613}"/>
              </a:ext>
            </a:extLst>
          </p:cNvPr>
          <p:cNvSpPr/>
          <p:nvPr/>
        </p:nvSpPr>
        <p:spPr>
          <a:xfrm>
            <a:off x="724926" y="1774839"/>
            <a:ext cx="1879704" cy="712800"/>
          </a:xfrm>
          <a:prstGeom prst="rect">
            <a:avLst/>
          </a:prstGeom>
          <a:solidFill>
            <a:schemeClr val="bg2"/>
          </a:solid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2">
                    <a:lumMod val="65000"/>
                  </a:schemeClr>
                </a:solidFill>
              </a:rPr>
              <a:t>Zone A </a:t>
            </a:r>
            <a:endParaRPr lang="ko-KR" altLang="en-US" sz="1400" b="1" dirty="0">
              <a:solidFill>
                <a:schemeClr val="bg2">
                  <a:lumMod val="65000"/>
                </a:schemeClr>
              </a:solidFill>
            </a:endParaRPr>
          </a:p>
        </p:txBody>
      </p:sp>
      <p:sp>
        <p:nvSpPr>
          <p:cNvPr id="19" name="직사각형 27">
            <a:extLst>
              <a:ext uri="{FF2B5EF4-FFF2-40B4-BE49-F238E27FC236}">
                <a16:creationId xmlns="" xmlns:a16="http://schemas.microsoft.com/office/drawing/2014/main" xmlns:lc="http://schemas.openxmlformats.org/drawingml/2006/lockedCanvas" id="{53B70062-6D39-4BFE-A285-7A706E199767}"/>
              </a:ext>
            </a:extLst>
          </p:cNvPr>
          <p:cNvSpPr/>
          <p:nvPr/>
        </p:nvSpPr>
        <p:spPr>
          <a:xfrm>
            <a:off x="4921109" y="1759982"/>
            <a:ext cx="1891171" cy="712800"/>
          </a:xfrm>
          <a:prstGeom prst="rect">
            <a:avLst/>
          </a:prstGeom>
          <a:no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595B4D">
                    <a:alpha val="45000"/>
                  </a:srgbClr>
                </a:solidFill>
              </a:rPr>
              <a:t>Zone C </a:t>
            </a:r>
          </a:p>
        </p:txBody>
      </p:sp>
      <p:sp>
        <p:nvSpPr>
          <p:cNvPr id="27" name="직사각형 28">
            <a:extLst>
              <a:ext uri="{FF2B5EF4-FFF2-40B4-BE49-F238E27FC236}">
                <a16:creationId xmlns="" xmlns:a16="http://schemas.microsoft.com/office/drawing/2014/main" xmlns:lc="http://schemas.openxmlformats.org/drawingml/2006/lockedCanvas" id="{208C06A1-9E11-476E-BAD0-55097C8C4E50}"/>
              </a:ext>
            </a:extLst>
          </p:cNvPr>
          <p:cNvSpPr/>
          <p:nvPr/>
        </p:nvSpPr>
        <p:spPr>
          <a:xfrm>
            <a:off x="2819400" y="1759982"/>
            <a:ext cx="1905000" cy="712800"/>
          </a:xfrm>
          <a:prstGeom prst="rect">
            <a:avLst/>
          </a:prstGeom>
          <a:no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595B4D">
                    <a:alpha val="45000"/>
                  </a:srgbClr>
                </a:solidFill>
              </a:rPr>
              <a:t>Zone </a:t>
            </a:r>
            <a:r>
              <a:rPr lang="en-US" altLang="ko-KR" sz="1400" b="1" dirty="0" smtClean="0">
                <a:solidFill>
                  <a:srgbClr val="595B4D">
                    <a:alpha val="45000"/>
                  </a:srgbClr>
                </a:solidFill>
              </a:rPr>
              <a:t>B </a:t>
            </a:r>
            <a:endParaRPr lang="en-US" altLang="ko-KR" sz="1400" b="1" dirty="0">
              <a:solidFill>
                <a:srgbClr val="595B4D">
                  <a:alpha val="45000"/>
                </a:srgbClr>
              </a:solidFill>
            </a:endParaRPr>
          </a:p>
        </p:txBody>
      </p:sp>
      <p:sp>
        <p:nvSpPr>
          <p:cNvPr id="12" name="직사각형 35">
            <a:extLst>
              <a:ext uri="{FF2B5EF4-FFF2-40B4-BE49-F238E27FC236}">
                <a16:creationId xmlns="" xmlns:a16="http://schemas.microsoft.com/office/drawing/2014/main" xmlns:lc="http://schemas.openxmlformats.org/drawingml/2006/lockedCanvas" id="{94CA4835-4B6A-450B-93B3-294B6C086613}"/>
              </a:ext>
            </a:extLst>
          </p:cNvPr>
          <p:cNvSpPr/>
          <p:nvPr/>
        </p:nvSpPr>
        <p:spPr>
          <a:xfrm>
            <a:off x="7010400" y="1774839"/>
            <a:ext cx="2007395" cy="712800"/>
          </a:xfrm>
          <a:prstGeom prst="rect">
            <a:avLst/>
          </a:prstGeom>
          <a:gradFill flip="none" rotWithShape="1">
            <a:gsLst>
              <a:gs pos="0">
                <a:schemeClr val="bg1">
                  <a:tint val="66000"/>
                  <a:satMod val="160000"/>
                </a:schemeClr>
              </a:gs>
              <a:gs pos="50000">
                <a:schemeClr val="bg1">
                  <a:tint val="44500"/>
                  <a:satMod val="160000"/>
                </a:schemeClr>
              </a:gs>
              <a:gs pos="100000">
                <a:schemeClr val="bg1">
                  <a:tint val="23500"/>
                  <a:satMod val="160000"/>
                </a:schemeClr>
              </a:gs>
            </a:gsLst>
            <a:path path="circle">
              <a:fillToRect l="50000" t="50000" r="50000" b="50000"/>
            </a:path>
            <a:tileRect/>
          </a:gradFill>
          <a:ln w="9525" cap="flat">
            <a:solidFill>
              <a:srgbClr val="595B4D"/>
            </a:solidFill>
            <a:prstDash val="solid"/>
            <a:miter/>
          </a:ln>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t>Zone D</a:t>
            </a:r>
            <a:endParaRPr lang="ko-KR" altLang="en-US" sz="1400" b="1" dirty="0"/>
          </a:p>
        </p:txBody>
      </p:sp>
      <p:cxnSp>
        <p:nvCxnSpPr>
          <p:cNvPr id="11" name="Connector: Curved 15">
            <a:extLst>
              <a:ext uri="{FF2B5EF4-FFF2-40B4-BE49-F238E27FC236}">
                <a16:creationId xmlns="" xmlns:a16="http://schemas.microsoft.com/office/drawing/2014/main" xmlns:lc="http://schemas.openxmlformats.org/drawingml/2006/lockedCanvas" id="{935553DF-65EE-40A0-84D3-A80503F4D534}"/>
              </a:ext>
            </a:extLst>
          </p:cNvPr>
          <p:cNvCxnSpPr>
            <a:cxnSpLocks/>
          </p:cNvCxnSpPr>
          <p:nvPr/>
        </p:nvCxnSpPr>
        <p:spPr>
          <a:xfrm rot="16200000" flipH="1">
            <a:off x="7052609" y="2658334"/>
            <a:ext cx="600926" cy="259536"/>
          </a:xfrm>
          <a:prstGeom prst="curvedConnector3">
            <a:avLst>
              <a:gd name="adj1" fmla="val 34783"/>
            </a:avLst>
          </a:prstGeom>
          <a:ln>
            <a:solidFill>
              <a:srgbClr val="595B4D"/>
            </a:solidFill>
            <a:tailEnd type="triangle"/>
          </a:ln>
        </p:spPr>
        <p:style>
          <a:lnRef idx="1">
            <a:schemeClr val="dk1"/>
          </a:lnRef>
          <a:fillRef idx="0">
            <a:schemeClr val="dk1"/>
          </a:fillRef>
          <a:effectRef idx="0">
            <a:schemeClr val="dk1"/>
          </a:effectRef>
          <a:fontRef idx="minor">
            <a:schemeClr val="tx1"/>
          </a:fontRef>
        </p:style>
      </p:cxnSp>
      <p:sp>
        <p:nvSpPr>
          <p:cNvPr id="20" name="TextBox 17">
            <a:extLst>
              <a:ext uri="{FF2B5EF4-FFF2-40B4-BE49-F238E27FC236}">
                <a16:creationId xmlns="" xmlns:a16="http://schemas.microsoft.com/office/drawing/2014/main" xmlns:lc="http://schemas.openxmlformats.org/drawingml/2006/lockedCanvas" id="{3C01A6B8-176A-4930-BAC0-B3C22DA27A12}"/>
              </a:ext>
            </a:extLst>
          </p:cNvPr>
          <p:cNvSpPr txBox="1"/>
          <p:nvPr/>
        </p:nvSpPr>
        <p:spPr>
          <a:xfrm>
            <a:off x="6703797" y="3117043"/>
            <a:ext cx="2354336" cy="300082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justLow" latinLnBrk="0">
              <a:lnSpc>
                <a:spcPct val="150000"/>
              </a:lnSpc>
            </a:pPr>
            <a:r>
              <a:rPr lang="en-US" sz="1400" dirty="0">
                <a:solidFill>
                  <a:schemeClr val="tx2">
                    <a:lumMod val="75000"/>
                  </a:schemeClr>
                </a:solidFill>
                <a:latin typeface="+mj-lt"/>
              </a:rPr>
              <a:t>if distance is less than 35 units and speed less than 40 units then Both visual and audio warning red LED glow to alert and Buzzer will start at high frequency and break ( Driver has to take necessary action to avoid collision).</a:t>
            </a:r>
          </a:p>
        </p:txBody>
      </p:sp>
      <p:pic>
        <p:nvPicPr>
          <p:cNvPr id="21" name="Picture 20">
            <a:extLst>
              <a:ext uri="{FF2B5EF4-FFF2-40B4-BE49-F238E27FC236}">
                <a16:creationId xmlns="" xmlns:a16="http://schemas.microsoft.com/office/drawing/2014/main" xmlns:lc="http://schemas.openxmlformats.org/drawingml/2006/lockedCanvas" id="{D0D6EA4F-77A1-486C-87B9-076D256DCF19}"/>
              </a:ext>
            </a:extLst>
          </p:cNvPr>
          <p:cNvPicPr>
            <a:picLocks noChangeAspect="1"/>
          </p:cNvPicPr>
          <p:nvPr/>
        </p:nvPicPr>
        <p:blipFill>
          <a:blip r:embed="rId2"/>
          <a:stretch>
            <a:fillRect/>
          </a:stretch>
        </p:blipFill>
        <p:spPr>
          <a:xfrm>
            <a:off x="663575" y="3504649"/>
            <a:ext cx="5992534" cy="2437298"/>
          </a:xfrm>
          <a:prstGeom prst="rect">
            <a:avLst/>
          </a:prstGeom>
        </p:spPr>
      </p:pic>
    </p:spTree>
    <p:extLst>
      <p:ext uri="{BB962C8B-B14F-4D97-AF65-F5344CB8AC3E}">
        <p14:creationId xmlns:p14="http://schemas.microsoft.com/office/powerpoint/2010/main" val="321596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rne ein Auto zu fahren by Slidesgo">
  <a:themeElements>
    <a:clrScheme name="Simple Light">
      <a:dk1>
        <a:srgbClr val="000000"/>
      </a:dk1>
      <a:lt1>
        <a:srgbClr val="8CB0E4"/>
      </a:lt1>
      <a:dk2>
        <a:srgbClr val="FFFFFF"/>
      </a:dk2>
      <a:lt2>
        <a:srgbClr val="416DAC"/>
      </a:lt2>
      <a:accent1>
        <a:srgbClr val="C3DCFF"/>
      </a:accent1>
      <a:accent2>
        <a:srgbClr val="FFFFFF"/>
      </a:accent2>
      <a:accent3>
        <a:srgbClr val="FFFFFF"/>
      </a:accent3>
      <a:accent4>
        <a:srgbClr val="FFFFFF"/>
      </a:accent4>
      <a:accent5>
        <a:srgbClr val="FFFFFF"/>
      </a:accent5>
      <a:accent6>
        <a:srgbClr val="FFFFFF"/>
      </a:accent6>
      <a:hlink>
        <a:srgbClr val="1B1A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1086</Words>
  <Application>Microsoft Office PowerPoint</Application>
  <PresentationFormat>On-screen Show (4:3)</PresentationFormat>
  <Paragraphs>146</Paragraphs>
  <Slides>26</Slides>
  <Notes>2</Notes>
  <HiddenSlides>0</HiddenSlides>
  <MMClips>1</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Lerne ein Auto zu fahren by Slidesgo</vt:lpstr>
      <vt:lpstr>PowerPoint Presentation</vt:lpstr>
      <vt:lpstr>PowerPoint Presentation</vt:lpstr>
      <vt:lpstr>Introduction </vt:lpstr>
      <vt:lpstr>Statistics </vt:lpstr>
      <vt:lpstr>PowerPoint Presentation</vt:lpstr>
      <vt:lpstr>PowerPoint Presentation</vt:lpstr>
      <vt:lpstr>PowerPoint Presentation</vt:lpstr>
      <vt:lpstr>PowerPoint Presentation</vt:lpstr>
      <vt:lpstr>PowerPoint Presentation</vt:lpstr>
      <vt:lpstr>Components and Material Required </vt:lpstr>
      <vt:lpstr>Implementation </vt:lpstr>
      <vt:lpstr>Implementation</vt:lpstr>
      <vt:lpstr>Implementation </vt:lpstr>
      <vt:lpstr>Implementation </vt:lpstr>
      <vt:lpstr>Implementation</vt:lpstr>
      <vt:lpstr>Implementation </vt:lpstr>
      <vt:lpstr>Implementation</vt:lpstr>
      <vt:lpstr>Implementation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  Thanks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ASMAA</dc:creator>
  <cp:lastModifiedBy>SmSm</cp:lastModifiedBy>
  <cp:revision>37</cp:revision>
  <dcterms:created xsi:type="dcterms:W3CDTF">2006-08-16T00:00:00Z</dcterms:created>
  <dcterms:modified xsi:type="dcterms:W3CDTF">2021-08-29T00:47:04Z</dcterms:modified>
</cp:coreProperties>
</file>